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3" r:id="rId4"/>
  </p:sldMasterIdLst>
  <p:sldIdLst>
    <p:sldId id="263" r:id="rId5"/>
    <p:sldId id="270" r:id="rId6"/>
    <p:sldId id="273" r:id="rId7"/>
    <p:sldId id="266" r:id="rId8"/>
    <p:sldId id="267" r:id="rId9"/>
    <p:sldId id="268" r:id="rId10"/>
    <p:sldId id="260" r:id="rId11"/>
    <p:sldId id="264" r:id="rId12"/>
    <p:sldId id="274" r:id="rId13"/>
    <p:sldId id="26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B5891-1C95-4655-B4B9-191E8DE3D50B}" v="33" dt="2025-03-21T12:11:52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>
      <p:cViewPr varScale="1">
        <p:scale>
          <a:sx n="84" d="100"/>
          <a:sy n="84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9017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4582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6210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form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672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2465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734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8246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7046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325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41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68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3282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47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8792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97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2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143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ir.no/fritidsbat/vis-sjovett/" TargetMode="External"/><Relationship Id="rId2" Type="http://schemas.openxmlformats.org/officeDocument/2006/relationships/hyperlink" Target="https://www.who.int/campaigns/world-drowning-prevention-day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dir.no/fritidsbat/vis-sjovett/husk-vest-i-b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Grafikk, tekst, grafisk design, clip art&#10;&#10;KI-generert innhold kan være feil.">
            <a:extLst>
              <a:ext uri="{FF2B5EF4-FFF2-40B4-BE49-F238E27FC236}">
                <a16:creationId xmlns:a16="http://schemas.microsoft.com/office/drawing/2014/main" id="{B3DD7507-ACFF-B9A6-4CF1-783472995E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0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B01562-EE36-6798-3DF5-04088820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💡 Råd, tips og spørsmål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DFA1B7-D0DC-E827-215A-1CAC705B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02124"/>
                </a:solidFill>
                <a:effectLst/>
                <a:latin typeface="Aptos" panose="020B0004020202020204" pitchFamily="34" charset="0"/>
              </a:rPr>
              <a:t>Jeg har mange tanker rundt dette når det gjelder arbeid opp mot minoritetsorganisasjoner. Kontakt meg gjerne for en prat! Hilsen </a:t>
            </a:r>
            <a:r>
              <a:rPr lang="nb-NO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MiR</a:t>
            </a:r>
            <a:r>
              <a:rPr lang="nb-NO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 - et nettverk av og for foresatte, barn og unge uavhengig av etnisk og sosial bakgrunn</a:t>
            </a:r>
            <a:endParaRPr lang="nb-NO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Røde Kors har tjenester knyttet til søk og redning på vann, men henter inn livredningskompetanse eksternt. Aktiviteter i vann er noe nedprioritert som lavterskeltilbud, da de krever spesialkompetanse som ofte koster. Likevel er trygge og gode badetilbud noe vi gjerne vil ha fokus på! :)</a:t>
            </a:r>
            <a:endParaRPr lang="nb-NO" sz="2000" u="sng" dirty="0">
              <a:solidFill>
                <a:srgbClr val="2E99C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</a:t>
            </a:r>
            <a:r>
              <a:rPr lang="nb-NO" sz="2000" u="sng" dirty="0" err="1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Drowning</a:t>
            </a: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2000" u="sng" dirty="0" err="1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Prevention</a:t>
            </a:r>
            <a:r>
              <a:rPr lang="nb-NO" sz="2000" u="sng" dirty="0">
                <a:solidFill>
                  <a:srgbClr val="2E99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Day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25. juni. Der er Flyte og Norges Livredningsselskap sterkt engasjerte. Kanskje jobbe sammen om noe her?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Sjøfartsdirektoratet og Vis sjøvett er relevant å koble på: </a:t>
            </a: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Vis Sjøvett - Sjøfartsdirektoratet</a:t>
            </a:r>
            <a: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nb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sz="2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Husk vest i båt - Sjøfartsdirektoratet</a:t>
            </a:r>
            <a:endParaRPr lang="nb-NO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D4F95F4-EECF-65D4-221A-2C76976D2D54}"/>
              </a:ext>
            </a:extLst>
          </p:cNvPr>
          <p:cNvSpPr txBox="1"/>
          <p:nvPr/>
        </p:nvSpPr>
        <p:spPr>
          <a:xfrm>
            <a:off x="8985504" y="1103376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9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utendørs, vann, himmel, innsjø&#10;&#10;KI-generert innhold kan være feil.">
            <a:extLst>
              <a:ext uri="{FF2B5EF4-FFF2-40B4-BE49-F238E27FC236}">
                <a16:creationId xmlns:a16="http://schemas.microsoft.com/office/drawing/2014/main" id="{4066A975-C26A-E315-DF8C-37B568A27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744" r="11744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B1F213B-C714-AC54-3B27-E6E3997D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Hele Norge bader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87B8C0-17F4-1A25-28DF-E6C1835A0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b="1" i="0" dirty="0">
                <a:solidFill>
                  <a:srgbClr val="202124"/>
                </a:solidFill>
                <a:effectLst/>
              </a:rPr>
              <a:t>Bading kan være egenorganisert og noe organisasjoner og lokale lag kan legge til eksisterende tilbud denne helga, og uka før og etter. </a:t>
            </a:r>
            <a:br>
              <a:rPr lang="nb-NO" b="1" i="0" dirty="0">
                <a:solidFill>
                  <a:srgbClr val="202124"/>
                </a:solidFill>
                <a:effectLst/>
              </a:rPr>
            </a:br>
            <a:br>
              <a:rPr lang="nb-NO" b="1" i="0" dirty="0">
                <a:solidFill>
                  <a:srgbClr val="202124"/>
                </a:solidFill>
                <a:effectLst/>
              </a:rPr>
            </a:br>
            <a:r>
              <a:rPr lang="nb-NO" dirty="0"/>
              <a:t>En nasjonal kampanje kan lede til en aktivitetskalender med badeaktiviteter.</a:t>
            </a:r>
          </a:p>
          <a:p>
            <a:r>
              <a:rPr lang="nb-NO" dirty="0"/>
              <a:t>"Kysten er klar" arrangeres i over 20 steder med kystaktiviteter fra seiling, padling og dykking. Andre aktører langs kysten oppfordres til å bidra.</a:t>
            </a:r>
          </a:p>
          <a:p>
            <a:r>
              <a:rPr lang="nb-NO" dirty="0"/>
              <a:t>Bør vi gjennomføre en kortvarig nasjonal kampanje om bading, slik vi gjorde med "Hele Norge båler"? Dette kan løfte kystfriluftsliv i Friluftslivets år 2025.</a:t>
            </a:r>
          </a:p>
          <a:p>
            <a:r>
              <a:rPr lang="nb-NO" b="1" dirty="0"/>
              <a:t>Mål:</a:t>
            </a:r>
            <a:r>
              <a:rPr lang="nb-NO" dirty="0"/>
              <a:t> Samle folk til felles bading i by og bygd gjennom inkluderende, lekne og trygge friluftsaktiviteter i regi av organisasjoner, lag, kommuner og privatpersoner.</a:t>
            </a:r>
          </a:p>
        </p:txBody>
      </p:sp>
    </p:spTree>
    <p:extLst>
      <p:ext uri="{BB962C8B-B14F-4D97-AF65-F5344CB8AC3E}">
        <p14:creationId xmlns:p14="http://schemas.microsoft.com/office/powerpoint/2010/main" val="35344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35C455-8ED7-1586-9644-D522CE6A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20152712-5F62-1B09-35E4-33B1F9087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321" b="17321"/>
          <a:stretch/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A419CCC-FCD8-4808-ACD4-1B02A915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25000"/>
                    <a:lumOff val="75000"/>
                  </a:schemeClr>
                </a:solidFill>
              </a:rPr>
              <a:t>Badevettreglene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966B7-E092-3FCA-B6DA-54F25E215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1.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Lær å svømme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2.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Før du går uti, forsikre deg om at du kan komme opp igjen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3.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Bad helst sammen med andre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4.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Stup bare der det er dypt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5.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Svøm langs land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6.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Svøm ikke under brygge eller foran stupebrett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7.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Dytt ikke andre ut i vannet og dukk aldri noen under vann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8.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Hold deg på land hvis du føler deg kald eller uvel</a:t>
            </a:r>
          </a:p>
          <a:p>
            <a:pPr algn="l"/>
            <a:r>
              <a:rPr lang="nb-NO" b="1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9.</a:t>
            </a:r>
            <a:r>
              <a:rPr lang="nb-NO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 Rop på hjelp bare hvis du er i fare – aldri ellers!</a:t>
            </a:r>
          </a:p>
          <a:p>
            <a:endParaRPr lang="nb-NO">
              <a:solidFill>
                <a:schemeClr val="bg1"/>
              </a:solidFill>
            </a:endParaRPr>
          </a:p>
          <a:p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7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62F5B-316A-E2B2-56B0-BE3C2645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22CAF0-94D7-B9AE-4BA8-4DE38677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" y="6166513"/>
            <a:ext cx="7116857" cy="4531057"/>
          </a:xfrm>
        </p:spPr>
        <p:txBody>
          <a:bodyPr/>
          <a:lstStyle/>
          <a:p>
            <a:r>
              <a:rPr lang="nb-NO" dirty="0"/>
              <a:t>1 = negativ   5 = positiv</a:t>
            </a:r>
          </a:p>
        </p:txBody>
      </p:sp>
      <p:pic>
        <p:nvPicPr>
          <p:cNvPr id="1026" name="Picture 2" descr="Diagram over skjemasvar. Tittel på spørsmål: Hvordan stiller du deg til å legge bading til aktiviteter dere allerede tilbyr i en kampanjeperiode i juni, eller å oppfordre til å lage aktiviteter som inkluderer bading?. Antall svar: 19 svar.">
            <a:extLst>
              <a:ext uri="{FF2B5EF4-FFF2-40B4-BE49-F238E27FC236}">
                <a16:creationId xmlns:a16="http://schemas.microsoft.com/office/drawing/2014/main" id="{508708E3-428D-9445-87D6-6EB3E783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759887"/>
            <a:ext cx="8403771" cy="4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6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7D478F-6E16-C13C-4E59-AEA5399C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E960BF-58CC-C358-D3CD-A6ECF7CB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2" name="Picture 4" descr="Diagram over skjemasvar. Tittel på spørsmål: Bør vi fremme &quot;Hele Norge bader&quot; som et konsept 21.-22. juni (og uka før og etter)?  . Antall svar: 17 svar.">
            <a:extLst>
              <a:ext uri="{FF2B5EF4-FFF2-40B4-BE49-F238E27FC236}">
                <a16:creationId xmlns:a16="http://schemas.microsoft.com/office/drawing/2014/main" id="{E745C3C5-6E5C-9082-073E-F8621F97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46913"/>
            <a:ext cx="10604584" cy="44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1F754-7A78-38DE-8249-C61B26C2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 til «Laget» (19 svar)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CD96A3-9834-2D39-DCA5-267A864F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6" name="Picture 4" descr="Diagram over skjemasvar. Tittel på spørsmål: Er bading noe din organisasjon ønsker å være med på og fremme nasjonalt eller lokalt? . Antall svar: 17 svar.">
            <a:extLst>
              <a:ext uri="{FF2B5EF4-FFF2-40B4-BE49-F238E27FC236}">
                <a16:creationId xmlns:a16="http://schemas.microsoft.com/office/drawing/2014/main" id="{35C0545F-83BC-8A2A-4036-92A873FC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46913"/>
            <a:ext cx="10653608" cy="44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3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D59FF-8725-14F8-A8FB-45AF2B9F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🌟 Positive innspill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2525C5-5B3E-F804-08A2-AB7E073B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Konseptet </a:t>
            </a:r>
            <a:r>
              <a:rPr lang="nb-NO" i="1" dirty="0"/>
              <a:t>Hele Norge bader</a:t>
            </a:r>
            <a:r>
              <a:rPr lang="nb-NO" dirty="0"/>
              <a:t> er en god idé og kan skape engasjement.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Bading er en lavterskelaktivitet som treffer mange.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er fint å koble bading til eksisterende aktiviteter og kampanjer.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Gir mulighet til å sette fokus på trygg bading og sikkerhet.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organisasjoner er åpne for å dele innhold og markedsføre initiativet.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ser potensial i å kombinere bading med andre aktiviteter, som strandrydding.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Eurovision-låten </a:t>
            </a:r>
            <a:r>
              <a:rPr lang="nb-NO" i="1" dirty="0"/>
              <a:t>"Bara bada badstue"</a:t>
            </a:r>
            <a:r>
              <a:rPr lang="nb-NO" dirty="0"/>
              <a:t> kan gi en morsom markedsføringsvinkling.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95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60707-7461-F7E6-3B0B-8993A1FD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⚠️ Utfordringer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E3A261-B543-BC5D-EFDC-9EE3F019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Sikkerhet og ansvar er en stor bekymring – hvem har ansvar for livredning og beredskap?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Organisert bading krever kompetanse, noe mange organisasjoner ikke har.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kan være vanskelig å engasjere folk til å bade i store, ukjente grupper.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organisasjoner har allerede fulle aktivitetsplaner og mangler kapasitet.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Ulike målgrupper har ulike behov – f.eks. innvandrere, barn, voksne menn.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Flere mener egenorganisert bading (med familie og venner) er mer realistisk enn store arrangementer.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Tidspunktet for kampanjen er ikke ideelt for enkelte aktører.</a:t>
            </a:r>
          </a:p>
        </p:txBody>
      </p:sp>
    </p:spTree>
    <p:extLst>
      <p:ext uri="{BB962C8B-B14F-4D97-AF65-F5344CB8AC3E}">
        <p14:creationId xmlns:p14="http://schemas.microsoft.com/office/powerpoint/2010/main" val="792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1A93-742A-9789-3DAC-81A50530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0DA3BC-4FF1-F27E-AEF9-B9073129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💡 Råd, tips og spørsmål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7EF27A-1183-0D17-24F3-414B5DDD5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Hvordan sikre at kampanjen er trygg uten å overbelaste arrangører med ansvar?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det være en informasjonskampanje heller enn et fysisk arrangement?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Viktig å inkludere </a:t>
            </a:r>
            <a:r>
              <a:rPr lang="nb-NO" i="1" dirty="0"/>
              <a:t>badevettregler</a:t>
            </a:r>
            <a:r>
              <a:rPr lang="nb-NO" dirty="0"/>
              <a:t> i kommunikasjonen.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samarbeides med Svømmeforbundet, Flyte og Redningsforbundet for sikkerhetskompetanse.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foreslår bading som en del av eksisterende friluftsarrangementer, heller enn noe nytt.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badstue eller alternative aktiviteter være en del av konseptet?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kombineres med miljøtiltak som strandrydding for økt oppslutning.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5B79914-925E-1427-0B46-8C776625AB73}"/>
              </a:ext>
            </a:extLst>
          </p:cNvPr>
          <p:cNvSpPr txBox="1"/>
          <p:nvPr/>
        </p:nvSpPr>
        <p:spPr>
          <a:xfrm>
            <a:off x="8985504" y="1103376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4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9979DC80-F6B0-9B4A-88A5-4126DA7F9A6A}" vid="{3FC01C8D-00D4-7948-BE97-B5E1A9132D12}"/>
    </a:ext>
  </a:extLst>
</a:theme>
</file>

<file path=ppt/theme/theme2.xml><?xml version="1.0" encoding="utf-8"?>
<a:theme xmlns:a="http://schemas.openxmlformats.org/drawingml/2006/main" name="1_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luftslivets år" id="{DBAD7115-2CB3-5147-8FCA-A8D036E525AE}" vid="{F8E4BB9E-7899-B342-888E-BA8EF71121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3DFE53C110DB408C50436CE619C8FE" ma:contentTypeVersion="15" ma:contentTypeDescription="Opprett et nytt dokument." ma:contentTypeScope="" ma:versionID="fee87b95eab71ba1dde594f5e959e724">
  <xsd:schema xmlns:xsd="http://www.w3.org/2001/XMLSchema" xmlns:xs="http://www.w3.org/2001/XMLSchema" xmlns:p="http://schemas.microsoft.com/office/2006/metadata/properties" xmlns:ns2="0787d4fd-2da5-480d-b51f-1c3c1a371fe1" xmlns:ns3="23da3582-cbd5-45c6-95fe-6fbbc793a752" targetNamespace="http://schemas.microsoft.com/office/2006/metadata/properties" ma:root="true" ma:fieldsID="8dea07c32eab5e7d7780d1c2cefa57c2" ns2:_="" ns3:_="">
    <xsd:import namespace="0787d4fd-2da5-480d-b51f-1c3c1a371fe1"/>
    <xsd:import namespace="23da3582-cbd5-45c6-95fe-6fbbc793a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d4fd-2da5-480d-b51f-1c3c1a371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cd1baca-af66-4b08-a470-9fa07fae5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3582-cbd5-45c6-95fe-6fbbc793a7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446fbccf-b4d1-4942-8041-51c325e29c31}" ma:internalName="TaxCatchAll" ma:showField="CatchAllData" ma:web="23da3582-cbd5-45c6-95fe-6fbbc793a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78B3D-766E-44A5-8532-E36281DC8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488C6-BF4E-4B1F-9F27-7C0834653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d4fd-2da5-480d-b51f-1c3c1a371fe1"/>
    <ds:schemaRef ds:uri="23da3582-cbd5-45c6-95fe-6fbbc793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Friluftslivets år</Template>
  <TotalTime>143</TotalTime>
  <Words>663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Barlow</vt:lpstr>
      <vt:lpstr>Lato</vt:lpstr>
      <vt:lpstr>Office-tema</vt:lpstr>
      <vt:lpstr>1_Office-tema</vt:lpstr>
      <vt:lpstr>PowerPoint-presentasjon</vt:lpstr>
      <vt:lpstr>Hele Norge bader</vt:lpstr>
      <vt:lpstr>Badevettreglene</vt:lpstr>
      <vt:lpstr>Undersøkelse til «Laget» (19 svar)</vt:lpstr>
      <vt:lpstr>Undersøkelse til «Laget» (19 svar)</vt:lpstr>
      <vt:lpstr>Undersøkelse til «Laget» (19 svar)</vt:lpstr>
      <vt:lpstr>🌟 Positive innspill</vt:lpstr>
      <vt:lpstr>⚠️ Utfordringer</vt:lpstr>
      <vt:lpstr>💡 Råd, tips og spørsmål</vt:lpstr>
      <vt:lpstr>💡 Råd, tips og spørsmål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Bjørnar Eidsmo</dc:creator>
  <cp:lastModifiedBy>Bjørnar Eidsmo</cp:lastModifiedBy>
  <cp:revision>2</cp:revision>
  <dcterms:created xsi:type="dcterms:W3CDTF">2025-03-20T08:06:26Z</dcterms:created>
  <dcterms:modified xsi:type="dcterms:W3CDTF">2025-03-21T12:25:39Z</dcterms:modified>
</cp:coreProperties>
</file>