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3784" r:id="rId7"/>
    <p:sldId id="2144446330" r:id="rId8"/>
    <p:sldId id="277" r:id="rId9"/>
    <p:sldId id="2144446331" r:id="rId10"/>
    <p:sldId id="260" r:id="rId11"/>
    <p:sldId id="279" r:id="rId12"/>
    <p:sldId id="280" r:id="rId13"/>
    <p:sldId id="2144446334" r:id="rId14"/>
    <p:sldId id="293" r:id="rId15"/>
  </p:sldIdLst>
  <p:sldSz cx="12192000" cy="6858000"/>
  <p:notesSz cx="6791325" cy="992346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ddels stil 2 – uthev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6327"/>
  </p:normalViewPr>
  <p:slideViewPr>
    <p:cSldViewPr snapToGrid="0">
      <p:cViewPr varScale="1">
        <p:scale>
          <a:sx n="121" d="100"/>
          <a:sy n="121" d="100"/>
        </p:scale>
        <p:origin x="1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81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648" cy="496729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6092" y="0"/>
            <a:ext cx="2943648" cy="496729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56B11CD5-7F86-4429-9581-FE3920B716C6}" type="datetimeFigureOut">
              <a:rPr lang="nb-NO" smtClean="0"/>
              <a:t>04.11.2024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499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3" rIns="91385" bIns="45693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8816" y="4775261"/>
            <a:ext cx="5433694" cy="3907175"/>
          </a:xfrm>
          <a:prstGeom prst="rect">
            <a:avLst/>
          </a:prstGeom>
        </p:spPr>
        <p:txBody>
          <a:bodyPr vert="horz" lIns="91385" tIns="45693" rIns="91385" bIns="45693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6734"/>
            <a:ext cx="2943648" cy="496729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6092" y="9426734"/>
            <a:ext cx="2943648" cy="496729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A849D39E-5D0B-41ED-A889-5BBC9C4B42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540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9D39E-5D0B-41ED-A889-5BBC9C4B4259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9585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9D39E-5D0B-41ED-A889-5BBC9C4B4259}" type="slidenum">
              <a:rPr lang="nb-NO" smtClean="0"/>
              <a:t>10</a:t>
            </a:fld>
            <a:endParaRPr lang="nb-NO"/>
          </a:p>
        </p:txBody>
      </p:sp>
      <p:pic>
        <p:nvPicPr>
          <p:cNvPr id="6" name="Bilde 5" descr="Et bilde som inneholder tekst, Font, kreativitet&#10;&#10;Automatisk generert beskrivelse">
            <a:extLst>
              <a:ext uri="{FF2B5EF4-FFF2-40B4-BE49-F238E27FC236}">
                <a16:creationId xmlns:a16="http://schemas.microsoft.com/office/drawing/2014/main" id="{352457C7-BC00-7030-5021-AFDD1CBABE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791325" cy="484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212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9D39E-5D0B-41ED-A889-5BBC9C4B4259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4311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Det første er visjonen og tekst i rosa er hovedmålet.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9D39E-5D0B-41ED-A889-5BBC9C4B4259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3282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Friluftsglede kan oppstå når vi er tilstede i naturen og møte den med lekenhet, nysgjerrighet og respekt.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9D39E-5D0B-41ED-A889-5BBC9C4B4259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6797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9D39E-5D0B-41ED-A889-5BBC9C4B425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6539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9D39E-5D0B-41ED-A889-5BBC9C4B4259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6203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9D39E-5D0B-41ED-A889-5BBC9C4B425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1141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9D39E-5D0B-41ED-A889-5BBC9C4B425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2377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9D39E-5D0B-41ED-A889-5BBC9C4B4259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4284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49D39E-5D0B-41ED-A889-5BBC9C4B4259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582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afikk 7">
            <a:extLst>
              <a:ext uri="{FF2B5EF4-FFF2-40B4-BE49-F238E27FC236}">
                <a16:creationId xmlns:a16="http://schemas.microsoft.com/office/drawing/2014/main" id="{CACC8B2E-678B-57B5-369B-26006586CAAE}"/>
              </a:ext>
            </a:extLst>
          </p:cNvPr>
          <p:cNvGrpSpPr/>
          <p:nvPr/>
        </p:nvGrpSpPr>
        <p:grpSpPr>
          <a:xfrm>
            <a:off x="6690506" y="-1800762"/>
            <a:ext cx="6549721" cy="7116600"/>
            <a:chOff x="6690506" y="-1808196"/>
            <a:chExt cx="6549721" cy="7116600"/>
          </a:xfrm>
        </p:grpSpPr>
        <p:sp>
          <p:nvSpPr>
            <p:cNvPr id="16" name="Friform 15">
              <a:extLst>
                <a:ext uri="{FF2B5EF4-FFF2-40B4-BE49-F238E27FC236}">
                  <a16:creationId xmlns:a16="http://schemas.microsoft.com/office/drawing/2014/main" id="{D8AE9BF2-FAB1-9CBB-1A65-E2CA2256109E}"/>
                </a:ext>
              </a:extLst>
            </p:cNvPr>
            <p:cNvSpPr/>
            <p:nvPr/>
          </p:nvSpPr>
          <p:spPr>
            <a:xfrm>
              <a:off x="6690506" y="-945453"/>
              <a:ext cx="6549721" cy="6065143"/>
            </a:xfrm>
            <a:custGeom>
              <a:avLst/>
              <a:gdLst>
                <a:gd name="connsiteX0" fmla="*/ 3853674 w 6549721"/>
                <a:gd name="connsiteY0" fmla="*/ 114779 h 6065143"/>
                <a:gd name="connsiteX1" fmla="*/ 6544061 w 6549721"/>
                <a:gd name="connsiteY1" fmla="*/ 2331097 h 6065143"/>
                <a:gd name="connsiteX2" fmla="*/ 4328642 w 6549721"/>
                <a:gd name="connsiteY2" fmla="*/ 6018169 h 6065143"/>
                <a:gd name="connsiteX3" fmla="*/ 5382 w 6549721"/>
                <a:gd name="connsiteY3" fmla="*/ 2546556 h 6065143"/>
                <a:gd name="connsiteX4" fmla="*/ 3853674 w 6549721"/>
                <a:gd name="connsiteY4" fmla="*/ 114779 h 6065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49721" h="6065143">
                  <a:moveTo>
                    <a:pt x="3853674" y="114779"/>
                  </a:moveTo>
                  <a:cubicBezTo>
                    <a:pt x="3853674" y="114779"/>
                    <a:pt x="6692994" y="1103671"/>
                    <a:pt x="6544061" y="2331097"/>
                  </a:cubicBezTo>
                  <a:cubicBezTo>
                    <a:pt x="6395128" y="3558523"/>
                    <a:pt x="6068793" y="6468864"/>
                    <a:pt x="4328642" y="6018169"/>
                  </a:cubicBezTo>
                  <a:cubicBezTo>
                    <a:pt x="2588490" y="5567473"/>
                    <a:pt x="126747" y="3596580"/>
                    <a:pt x="5382" y="2546556"/>
                  </a:cubicBezTo>
                  <a:cubicBezTo>
                    <a:pt x="-115982" y="1496831"/>
                    <a:pt x="1834834" y="-498635"/>
                    <a:pt x="3853674" y="114779"/>
                  </a:cubicBezTo>
                </a:path>
              </a:pathLst>
            </a:custGeom>
            <a:solidFill>
              <a:srgbClr val="B2D33E"/>
            </a:solidFill>
            <a:ln w="299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7" name="Friform 16">
              <a:extLst>
                <a:ext uri="{FF2B5EF4-FFF2-40B4-BE49-F238E27FC236}">
                  <a16:creationId xmlns:a16="http://schemas.microsoft.com/office/drawing/2014/main" id="{16637F1B-6341-6979-1389-B99708D323BE}"/>
                </a:ext>
              </a:extLst>
            </p:cNvPr>
            <p:cNvSpPr/>
            <p:nvPr/>
          </p:nvSpPr>
          <p:spPr>
            <a:xfrm>
              <a:off x="7503335" y="-1245844"/>
              <a:ext cx="5374185" cy="5992726"/>
            </a:xfrm>
            <a:custGeom>
              <a:avLst/>
              <a:gdLst>
                <a:gd name="connsiteX0" fmla="*/ 2414846 w 5374185"/>
                <a:gd name="connsiteY0" fmla="*/ 39091 h 5992726"/>
                <a:gd name="connsiteX1" fmla="*/ 5102537 w 5374185"/>
                <a:gd name="connsiteY1" fmla="*/ 1035775 h 5992726"/>
                <a:gd name="connsiteX2" fmla="*/ 4374952 w 5374185"/>
                <a:gd name="connsiteY2" fmla="*/ 5904723 h 5992726"/>
                <a:gd name="connsiteX3" fmla="*/ 80460 w 5374185"/>
                <a:gd name="connsiteY3" fmla="*/ 4396212 h 5992726"/>
                <a:gd name="connsiteX4" fmla="*/ 2414846 w 5374185"/>
                <a:gd name="connsiteY4" fmla="*/ 39091 h 5992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4185" h="5992726">
                  <a:moveTo>
                    <a:pt x="2414846" y="39091"/>
                  </a:moveTo>
                  <a:cubicBezTo>
                    <a:pt x="2414846" y="39091"/>
                    <a:pt x="4887378" y="-302827"/>
                    <a:pt x="5102537" y="1035775"/>
                  </a:cubicBezTo>
                  <a:cubicBezTo>
                    <a:pt x="5317696" y="2374076"/>
                    <a:pt x="5848402" y="5534637"/>
                    <a:pt x="4374952" y="5904723"/>
                  </a:cubicBezTo>
                  <a:cubicBezTo>
                    <a:pt x="2901501" y="6274808"/>
                    <a:pt x="457737" y="5421364"/>
                    <a:pt x="80460" y="4396212"/>
                  </a:cubicBezTo>
                  <a:cubicBezTo>
                    <a:pt x="-296818" y="3370460"/>
                    <a:pt x="681287" y="374715"/>
                    <a:pt x="2414846" y="39091"/>
                  </a:cubicBezTo>
                </a:path>
              </a:pathLst>
            </a:custGeom>
            <a:solidFill>
              <a:srgbClr val="129D8B"/>
            </a:solidFill>
            <a:ln w="299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8" name="Friform 17">
              <a:extLst>
                <a:ext uri="{FF2B5EF4-FFF2-40B4-BE49-F238E27FC236}">
                  <a16:creationId xmlns:a16="http://schemas.microsoft.com/office/drawing/2014/main" id="{4503D4FC-C112-C02A-C785-4C932ACACBB6}"/>
                </a:ext>
              </a:extLst>
            </p:cNvPr>
            <p:cNvSpPr/>
            <p:nvPr/>
          </p:nvSpPr>
          <p:spPr>
            <a:xfrm>
              <a:off x="6801201" y="-1808196"/>
              <a:ext cx="5853871" cy="7116600"/>
            </a:xfrm>
            <a:custGeom>
              <a:avLst/>
              <a:gdLst>
                <a:gd name="connsiteX0" fmla="*/ 4650363 w 5853871"/>
                <a:gd name="connsiteY0" fmla="*/ 1438406 h 7116600"/>
                <a:gd name="connsiteX1" fmla="*/ 5453464 w 5853871"/>
                <a:gd name="connsiteY1" fmla="*/ 1596029 h 7116600"/>
                <a:gd name="connsiteX2" fmla="*/ 4650363 w 5853871"/>
                <a:gd name="connsiteY2" fmla="*/ 1438406 h 7116600"/>
                <a:gd name="connsiteX3" fmla="*/ 4089092 w 5853871"/>
                <a:gd name="connsiteY3" fmla="*/ 2948715 h 7116600"/>
                <a:gd name="connsiteX4" fmla="*/ 3535012 w 5853871"/>
                <a:gd name="connsiteY4" fmla="*/ 3710462 h 7116600"/>
                <a:gd name="connsiteX5" fmla="*/ 2747793 w 5853871"/>
                <a:gd name="connsiteY5" fmla="*/ 3717953 h 7116600"/>
                <a:gd name="connsiteX6" fmla="*/ 2682467 w 5853871"/>
                <a:gd name="connsiteY6" fmla="*/ 3638842 h 7116600"/>
                <a:gd name="connsiteX7" fmla="*/ 2030996 w 5853871"/>
                <a:gd name="connsiteY7" fmla="*/ 3013742 h 7116600"/>
                <a:gd name="connsiteX8" fmla="*/ 535670 w 5853871"/>
                <a:gd name="connsiteY8" fmla="*/ 2336800 h 7116600"/>
                <a:gd name="connsiteX9" fmla="*/ 430188 w 5853871"/>
                <a:gd name="connsiteY9" fmla="*/ 2334702 h 7116600"/>
                <a:gd name="connsiteX10" fmla="*/ 479933 w 5853871"/>
                <a:gd name="connsiteY10" fmla="*/ 2429396 h 7116600"/>
                <a:gd name="connsiteX11" fmla="*/ 1550334 w 5853871"/>
                <a:gd name="connsiteY11" fmla="*/ 3422484 h 7116600"/>
                <a:gd name="connsiteX12" fmla="*/ 2411570 w 5853871"/>
                <a:gd name="connsiteY12" fmla="*/ 3836021 h 7116600"/>
                <a:gd name="connsiteX13" fmla="*/ 2643210 w 5853871"/>
                <a:gd name="connsiteY13" fmla="*/ 3835122 h 7116600"/>
                <a:gd name="connsiteX14" fmla="*/ 2732211 w 5853871"/>
                <a:gd name="connsiteY14" fmla="*/ 3833624 h 7116600"/>
                <a:gd name="connsiteX15" fmla="*/ 3080121 w 5853871"/>
                <a:gd name="connsiteY15" fmla="*/ 3954089 h 7116600"/>
                <a:gd name="connsiteX16" fmla="*/ 2451425 w 5853871"/>
                <a:gd name="connsiteY16" fmla="*/ 4111413 h 7116600"/>
                <a:gd name="connsiteX17" fmla="*/ 1252168 w 5853871"/>
                <a:gd name="connsiteY17" fmla="*/ 4257050 h 7116600"/>
                <a:gd name="connsiteX18" fmla="*/ 145507 w 5853871"/>
                <a:gd name="connsiteY18" fmla="*/ 4717934 h 7116600"/>
                <a:gd name="connsiteX19" fmla="*/ 1368 w 5853871"/>
                <a:gd name="connsiteY19" fmla="*/ 4825213 h 7116600"/>
                <a:gd name="connsiteX20" fmla="*/ 173076 w 5853871"/>
                <a:gd name="connsiteY20" fmla="*/ 4853382 h 7116600"/>
                <a:gd name="connsiteX21" fmla="*/ 1410691 w 5853871"/>
                <a:gd name="connsiteY21" fmla="*/ 4800341 h 7116600"/>
                <a:gd name="connsiteX22" fmla="*/ 2318674 w 5853871"/>
                <a:gd name="connsiteY22" fmla="*/ 4540532 h 7116600"/>
                <a:gd name="connsiteX23" fmla="*/ 2607850 w 5853871"/>
                <a:gd name="connsiteY23" fmla="*/ 4283420 h 7116600"/>
                <a:gd name="connsiteX24" fmla="*/ 2708837 w 5853871"/>
                <a:gd name="connsiteY24" fmla="*/ 4207006 h 7116600"/>
                <a:gd name="connsiteX25" fmla="*/ 3725299 w 5853871"/>
                <a:gd name="connsiteY25" fmla="*/ 3725145 h 7116600"/>
                <a:gd name="connsiteX26" fmla="*/ 3760659 w 5853871"/>
                <a:gd name="connsiteY26" fmla="*/ 3727243 h 7116600"/>
                <a:gd name="connsiteX27" fmla="*/ 3698029 w 5853871"/>
                <a:gd name="connsiteY27" fmla="*/ 4147372 h 7116600"/>
                <a:gd name="connsiteX28" fmla="*/ 3594945 w 5853871"/>
                <a:gd name="connsiteY28" fmla="*/ 4607957 h 7116600"/>
                <a:gd name="connsiteX29" fmla="*/ 3548797 w 5853871"/>
                <a:gd name="connsiteY29" fmla="*/ 5441923 h 7116600"/>
                <a:gd name="connsiteX30" fmla="*/ 3958737 w 5853871"/>
                <a:gd name="connsiteY30" fmla="*/ 6690325 h 7116600"/>
                <a:gd name="connsiteX31" fmla="*/ 4083098 w 5853871"/>
                <a:gd name="connsiteY31" fmla="*/ 7033441 h 7116600"/>
                <a:gd name="connsiteX32" fmla="*/ 4153220 w 5853871"/>
                <a:gd name="connsiteY32" fmla="*/ 7116448 h 7116600"/>
                <a:gd name="connsiteX33" fmla="*/ 4194573 w 5853871"/>
                <a:gd name="connsiteY33" fmla="*/ 7021754 h 7116600"/>
                <a:gd name="connsiteX34" fmla="*/ 4137038 w 5853871"/>
                <a:gd name="connsiteY34" fmla="*/ 5239350 h 7116600"/>
                <a:gd name="connsiteX35" fmla="*/ 3850858 w 5853871"/>
                <a:gd name="connsiteY35" fmla="*/ 4547724 h 7116600"/>
                <a:gd name="connsiteX36" fmla="*/ 3797518 w 5853871"/>
                <a:gd name="connsiteY36" fmla="*/ 4445839 h 7116600"/>
                <a:gd name="connsiteX37" fmla="*/ 3969226 w 5853871"/>
                <a:gd name="connsiteY37" fmla="*/ 3603182 h 7116600"/>
                <a:gd name="connsiteX38" fmla="*/ 3986906 w 5853871"/>
                <a:gd name="connsiteY38" fmla="*/ 4129392 h 7116600"/>
                <a:gd name="connsiteX39" fmla="*/ 4099580 w 5853871"/>
                <a:gd name="connsiteY39" fmla="*/ 4774870 h 7116600"/>
                <a:gd name="connsiteX40" fmla="*/ 4745656 w 5853871"/>
                <a:gd name="connsiteY40" fmla="*/ 5796726 h 7116600"/>
                <a:gd name="connsiteX41" fmla="*/ 5161591 w 5853871"/>
                <a:gd name="connsiteY41" fmla="*/ 6332226 h 7116600"/>
                <a:gd name="connsiteX42" fmla="*/ 5249393 w 5853871"/>
                <a:gd name="connsiteY42" fmla="*/ 6391560 h 7116600"/>
                <a:gd name="connsiteX43" fmla="*/ 5259881 w 5853871"/>
                <a:gd name="connsiteY43" fmla="*/ 6297765 h 7116600"/>
                <a:gd name="connsiteX44" fmla="*/ 4655757 w 5853871"/>
                <a:gd name="connsiteY44" fmla="*/ 4539633 h 7116600"/>
                <a:gd name="connsiteX45" fmla="*/ 4234129 w 5853871"/>
                <a:gd name="connsiteY45" fmla="*/ 4032301 h 7116600"/>
                <a:gd name="connsiteX46" fmla="*/ 4121755 w 5853871"/>
                <a:gd name="connsiteY46" fmla="*/ 3849806 h 7116600"/>
                <a:gd name="connsiteX47" fmla="*/ 4313241 w 5853871"/>
                <a:gd name="connsiteY47" fmla="*/ 2827950 h 7116600"/>
                <a:gd name="connsiteX48" fmla="*/ 4989284 w 5853871"/>
                <a:gd name="connsiteY48" fmla="*/ 2117446 h 7116600"/>
                <a:gd name="connsiteX49" fmla="*/ 4950028 w 5853871"/>
                <a:gd name="connsiteY49" fmla="*/ 2434790 h 7116600"/>
                <a:gd name="connsiteX50" fmla="*/ 4943135 w 5853871"/>
                <a:gd name="connsiteY50" fmla="*/ 3228302 h 7116600"/>
                <a:gd name="connsiteX51" fmla="*/ 4940438 w 5853871"/>
                <a:gd name="connsiteY51" fmla="*/ 3343073 h 7116600"/>
                <a:gd name="connsiteX52" fmla="*/ 4879307 w 5853871"/>
                <a:gd name="connsiteY52" fmla="*/ 4225286 h 7116600"/>
                <a:gd name="connsiteX53" fmla="*/ 5371356 w 5853871"/>
                <a:gd name="connsiteY53" fmla="*/ 5400869 h 7116600"/>
                <a:gd name="connsiteX54" fmla="*/ 5606293 w 5853871"/>
                <a:gd name="connsiteY54" fmla="*/ 5866547 h 7116600"/>
                <a:gd name="connsiteX55" fmla="*/ 5683007 w 5853871"/>
                <a:gd name="connsiteY55" fmla="*/ 5936969 h 7116600"/>
                <a:gd name="connsiteX56" fmla="*/ 5709677 w 5853871"/>
                <a:gd name="connsiteY56" fmla="*/ 5845272 h 7116600"/>
                <a:gd name="connsiteX57" fmla="*/ 5564040 w 5853871"/>
                <a:gd name="connsiteY57" fmla="*/ 4484795 h 7116600"/>
                <a:gd name="connsiteX58" fmla="*/ 5328204 w 5853871"/>
                <a:gd name="connsiteY58" fmla="*/ 3714957 h 7116600"/>
                <a:gd name="connsiteX59" fmla="*/ 5151402 w 5853871"/>
                <a:gd name="connsiteY59" fmla="*/ 3458444 h 7116600"/>
                <a:gd name="connsiteX60" fmla="*/ 5028240 w 5853871"/>
                <a:gd name="connsiteY60" fmla="*/ 3132409 h 7116600"/>
                <a:gd name="connsiteX61" fmla="*/ 5124732 w 5853871"/>
                <a:gd name="connsiteY61" fmla="*/ 2135425 h 7116600"/>
                <a:gd name="connsiteX62" fmla="*/ 5300335 w 5853871"/>
                <a:gd name="connsiteY62" fmla="*/ 1911576 h 7116600"/>
                <a:gd name="connsiteX63" fmla="*/ 5748034 w 5853871"/>
                <a:gd name="connsiteY63" fmla="*/ 1700013 h 7116600"/>
                <a:gd name="connsiteX64" fmla="*/ 5853516 w 5853871"/>
                <a:gd name="connsiteY64" fmla="*/ 1602322 h 7116600"/>
                <a:gd name="connsiteX65" fmla="*/ 5739344 w 5853871"/>
                <a:gd name="connsiteY65" fmla="*/ 1539093 h 7116600"/>
                <a:gd name="connsiteX66" fmla="*/ 4988684 w 5853871"/>
                <a:gd name="connsiteY66" fmla="*/ 1322436 h 7116600"/>
                <a:gd name="connsiteX67" fmla="*/ 4882603 w 5853871"/>
                <a:gd name="connsiteY67" fmla="*/ 1252614 h 7116600"/>
                <a:gd name="connsiteX68" fmla="*/ 3942556 w 5853871"/>
                <a:gd name="connsiteY68" fmla="*/ 502254 h 7116600"/>
                <a:gd name="connsiteX69" fmla="*/ 2659692 w 5853871"/>
                <a:gd name="connsiteY69" fmla="*/ 25188 h 7116600"/>
                <a:gd name="connsiteX70" fmla="*/ 2541924 w 5853871"/>
                <a:gd name="connsiteY70" fmla="*/ 24289 h 7116600"/>
                <a:gd name="connsiteX71" fmla="*/ 2603355 w 5853871"/>
                <a:gd name="connsiteY71" fmla="*/ 123478 h 7116600"/>
                <a:gd name="connsiteX72" fmla="*/ 3707618 w 5853871"/>
                <a:gd name="connsiteY72" fmla="*/ 1038354 h 7116600"/>
                <a:gd name="connsiteX73" fmla="*/ 4316836 w 5853871"/>
                <a:gd name="connsiteY73" fmla="*/ 1363490 h 7116600"/>
                <a:gd name="connsiteX74" fmla="*/ 3517032 w 5853871"/>
                <a:gd name="connsiteY74" fmla="*/ 1379072 h 7116600"/>
                <a:gd name="connsiteX75" fmla="*/ 2505365 w 5853871"/>
                <a:gd name="connsiteY75" fmla="*/ 1480659 h 7116600"/>
                <a:gd name="connsiteX76" fmla="*/ 2412469 w 5853871"/>
                <a:gd name="connsiteY76" fmla="*/ 1531901 h 7116600"/>
                <a:gd name="connsiteX77" fmla="*/ 2477796 w 5853871"/>
                <a:gd name="connsiteY77" fmla="*/ 1583743 h 7116600"/>
                <a:gd name="connsiteX78" fmla="*/ 4175695 w 5853871"/>
                <a:gd name="connsiteY78" fmla="*/ 1983495 h 7116600"/>
                <a:gd name="connsiteX79" fmla="*/ 5076786 w 5853871"/>
                <a:gd name="connsiteY79" fmla="*/ 1798003 h 7116600"/>
                <a:gd name="connsiteX80" fmla="*/ 5237406 w 5853871"/>
                <a:gd name="connsiteY80" fmla="*/ 1786916 h 7116600"/>
                <a:gd name="connsiteX81" fmla="*/ 4534393 w 5853871"/>
                <a:gd name="connsiteY81" fmla="*/ 2353281 h 7116600"/>
                <a:gd name="connsiteX82" fmla="*/ 4298857 w 5853871"/>
                <a:gd name="connsiteY82" fmla="*/ 2631969 h 7116600"/>
                <a:gd name="connsiteX83" fmla="*/ 3911990 w 5853871"/>
                <a:gd name="connsiteY83" fmla="*/ 2883987 h 7116600"/>
                <a:gd name="connsiteX84" fmla="*/ 3338732 w 5853871"/>
                <a:gd name="connsiteY84" fmla="*/ 2744344 h 7116600"/>
                <a:gd name="connsiteX85" fmla="*/ 2518550 w 5853871"/>
                <a:gd name="connsiteY85" fmla="*/ 2284059 h 7116600"/>
                <a:gd name="connsiteX86" fmla="*/ 1097541 w 5853871"/>
                <a:gd name="connsiteY86" fmla="*/ 1950532 h 7116600"/>
                <a:gd name="connsiteX87" fmla="*/ 989362 w 5853871"/>
                <a:gd name="connsiteY87" fmla="*/ 1961021 h 7116600"/>
                <a:gd name="connsiteX88" fmla="*/ 1046298 w 5853871"/>
                <a:gd name="connsiteY88" fmla="*/ 2047024 h 7116600"/>
                <a:gd name="connsiteX89" fmla="*/ 2456520 w 5853871"/>
                <a:gd name="connsiteY89" fmla="*/ 2911257 h 7116600"/>
                <a:gd name="connsiteX90" fmla="*/ 3201785 w 5853871"/>
                <a:gd name="connsiteY90" fmla="*/ 3079968 h 7116600"/>
                <a:gd name="connsiteX91" fmla="*/ 3440618 w 5853871"/>
                <a:gd name="connsiteY91" fmla="*/ 3027526 h 7116600"/>
                <a:gd name="connsiteX92" fmla="*/ 3565578 w 5853871"/>
                <a:gd name="connsiteY92" fmla="*/ 3003553 h 7116600"/>
                <a:gd name="connsiteX93" fmla="*/ 4089092 w 5853871"/>
                <a:gd name="connsiteY93" fmla="*/ 2948715 h 7116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</a:cxnLst>
              <a:rect l="l" t="t" r="r" b="b"/>
              <a:pathLst>
                <a:path w="5853871" h="7116600">
                  <a:moveTo>
                    <a:pt x="4650363" y="1438406"/>
                  </a:moveTo>
                  <a:cubicBezTo>
                    <a:pt x="4964112" y="1336820"/>
                    <a:pt x="5170581" y="1563366"/>
                    <a:pt x="5453464" y="1596029"/>
                  </a:cubicBezTo>
                  <a:cubicBezTo>
                    <a:pt x="5129826" y="1736572"/>
                    <a:pt x="4915866" y="1530103"/>
                    <a:pt x="4650363" y="1438406"/>
                  </a:cubicBezTo>
                  <a:moveTo>
                    <a:pt x="4089092" y="2948715"/>
                  </a:moveTo>
                  <a:cubicBezTo>
                    <a:pt x="3941956" y="3265760"/>
                    <a:pt x="3783733" y="3521673"/>
                    <a:pt x="3535012" y="3710462"/>
                  </a:cubicBezTo>
                  <a:cubicBezTo>
                    <a:pt x="3362105" y="3842014"/>
                    <a:pt x="2927892" y="3845011"/>
                    <a:pt x="2747793" y="3717953"/>
                  </a:cubicBezTo>
                  <a:cubicBezTo>
                    <a:pt x="2720824" y="3698775"/>
                    <a:pt x="2699248" y="3668209"/>
                    <a:pt x="2682467" y="3638842"/>
                  </a:cubicBezTo>
                  <a:cubicBezTo>
                    <a:pt x="2526941" y="3366148"/>
                    <a:pt x="2296199" y="3170466"/>
                    <a:pt x="2030996" y="3013742"/>
                  </a:cubicBezTo>
                  <a:cubicBezTo>
                    <a:pt x="1557526" y="2733855"/>
                    <a:pt x="1046298" y="2535477"/>
                    <a:pt x="535670" y="2336800"/>
                  </a:cubicBezTo>
                  <a:cubicBezTo>
                    <a:pt x="502408" y="2323914"/>
                    <a:pt x="456559" y="2290352"/>
                    <a:pt x="430188" y="2334702"/>
                  </a:cubicBezTo>
                  <a:cubicBezTo>
                    <a:pt x="405017" y="2376955"/>
                    <a:pt x="452963" y="2404524"/>
                    <a:pt x="479933" y="2429396"/>
                  </a:cubicBezTo>
                  <a:cubicBezTo>
                    <a:pt x="836533" y="2760525"/>
                    <a:pt x="1169161" y="3117725"/>
                    <a:pt x="1550334" y="3422484"/>
                  </a:cubicBezTo>
                  <a:cubicBezTo>
                    <a:pt x="1805049" y="3626256"/>
                    <a:pt x="2088831" y="3772792"/>
                    <a:pt x="2411570" y="3836021"/>
                  </a:cubicBezTo>
                  <a:cubicBezTo>
                    <a:pt x="2488584" y="3851004"/>
                    <a:pt x="2566496" y="3862691"/>
                    <a:pt x="2643210" y="3835122"/>
                  </a:cubicBezTo>
                  <a:cubicBezTo>
                    <a:pt x="2673177" y="3824334"/>
                    <a:pt x="2702544" y="3821937"/>
                    <a:pt x="2732211" y="3833624"/>
                  </a:cubicBezTo>
                  <a:cubicBezTo>
                    <a:pt x="2844885" y="3877674"/>
                    <a:pt x="2959656" y="3915732"/>
                    <a:pt x="3080121" y="3954089"/>
                  </a:cubicBezTo>
                  <a:cubicBezTo>
                    <a:pt x="2872454" y="4019116"/>
                    <a:pt x="2702844" y="4175841"/>
                    <a:pt x="2451425" y="4111413"/>
                  </a:cubicBezTo>
                  <a:cubicBezTo>
                    <a:pt x="2039087" y="4005331"/>
                    <a:pt x="1640533" y="4118904"/>
                    <a:pt x="1252168" y="4257050"/>
                  </a:cubicBezTo>
                  <a:cubicBezTo>
                    <a:pt x="875490" y="4391299"/>
                    <a:pt x="510199" y="4554317"/>
                    <a:pt x="145507" y="4717934"/>
                  </a:cubicBezTo>
                  <a:cubicBezTo>
                    <a:pt x="89470" y="4743106"/>
                    <a:pt x="-13015" y="4761085"/>
                    <a:pt x="1368" y="4825213"/>
                  </a:cubicBezTo>
                  <a:cubicBezTo>
                    <a:pt x="17550" y="4897732"/>
                    <a:pt x="113743" y="4855779"/>
                    <a:pt x="173076" y="4853382"/>
                  </a:cubicBezTo>
                  <a:cubicBezTo>
                    <a:pt x="585714" y="4836601"/>
                    <a:pt x="999251" y="4841396"/>
                    <a:pt x="1410691" y="4800341"/>
                  </a:cubicBezTo>
                  <a:cubicBezTo>
                    <a:pt x="1728934" y="4768577"/>
                    <a:pt x="2038188" y="4704449"/>
                    <a:pt x="2318674" y="4540532"/>
                  </a:cubicBezTo>
                  <a:cubicBezTo>
                    <a:pt x="2431947" y="4474307"/>
                    <a:pt x="2539527" y="4400289"/>
                    <a:pt x="2607850" y="4283420"/>
                  </a:cubicBezTo>
                  <a:cubicBezTo>
                    <a:pt x="2631524" y="4242966"/>
                    <a:pt x="2665086" y="4218693"/>
                    <a:pt x="2708837" y="4207006"/>
                  </a:cubicBezTo>
                  <a:cubicBezTo>
                    <a:pt x="3077125" y="4108416"/>
                    <a:pt x="3428331" y="3974466"/>
                    <a:pt x="3725299" y="3725145"/>
                  </a:cubicBezTo>
                  <a:cubicBezTo>
                    <a:pt x="3729794" y="3721250"/>
                    <a:pt x="3741481" y="3725745"/>
                    <a:pt x="3760659" y="3727243"/>
                  </a:cubicBezTo>
                  <a:cubicBezTo>
                    <a:pt x="3739683" y="3867786"/>
                    <a:pt x="3717208" y="4007429"/>
                    <a:pt x="3698029" y="4147372"/>
                  </a:cubicBezTo>
                  <a:cubicBezTo>
                    <a:pt x="3676454" y="4303498"/>
                    <a:pt x="3666265" y="4454529"/>
                    <a:pt x="3594945" y="4607957"/>
                  </a:cubicBezTo>
                  <a:cubicBezTo>
                    <a:pt x="3472981" y="4870163"/>
                    <a:pt x="3502648" y="5158740"/>
                    <a:pt x="3548797" y="5441923"/>
                  </a:cubicBezTo>
                  <a:cubicBezTo>
                    <a:pt x="3620116" y="5880033"/>
                    <a:pt x="3808905" y="6278586"/>
                    <a:pt x="3958737" y="6690325"/>
                  </a:cubicBezTo>
                  <a:cubicBezTo>
                    <a:pt x="4000391" y="6804497"/>
                    <a:pt x="4040546" y="6919568"/>
                    <a:pt x="4083098" y="7033441"/>
                  </a:cubicBezTo>
                  <a:cubicBezTo>
                    <a:pt x="4096283" y="7069101"/>
                    <a:pt x="4108570" y="7119744"/>
                    <a:pt x="4153220" y="7116448"/>
                  </a:cubicBezTo>
                  <a:cubicBezTo>
                    <a:pt x="4207159" y="7112552"/>
                    <a:pt x="4193674" y="7057414"/>
                    <a:pt x="4194573" y="7021754"/>
                  </a:cubicBezTo>
                  <a:cubicBezTo>
                    <a:pt x="4212254" y="6426620"/>
                    <a:pt x="4238924" y="5830888"/>
                    <a:pt x="4137038" y="5239350"/>
                  </a:cubicBezTo>
                  <a:cubicBezTo>
                    <a:pt x="4093586" y="4987033"/>
                    <a:pt x="4008182" y="4752695"/>
                    <a:pt x="3850858" y="4547724"/>
                  </a:cubicBezTo>
                  <a:cubicBezTo>
                    <a:pt x="3827185" y="4516859"/>
                    <a:pt x="3802912" y="4488091"/>
                    <a:pt x="3797518" y="4445839"/>
                  </a:cubicBezTo>
                  <a:cubicBezTo>
                    <a:pt x="3778939" y="4300801"/>
                    <a:pt x="3874831" y="3789873"/>
                    <a:pt x="3969226" y="3603182"/>
                  </a:cubicBezTo>
                  <a:cubicBezTo>
                    <a:pt x="3963832" y="3799762"/>
                    <a:pt x="4026761" y="3953490"/>
                    <a:pt x="3986906" y="4129392"/>
                  </a:cubicBezTo>
                  <a:cubicBezTo>
                    <a:pt x="3936562" y="4350545"/>
                    <a:pt x="4015374" y="4567502"/>
                    <a:pt x="4099580" y="4774870"/>
                  </a:cubicBezTo>
                  <a:cubicBezTo>
                    <a:pt x="4253607" y="5154245"/>
                    <a:pt x="4500531" y="5475186"/>
                    <a:pt x="4745656" y="5796726"/>
                  </a:cubicBezTo>
                  <a:cubicBezTo>
                    <a:pt x="4882603" y="5976524"/>
                    <a:pt x="5021947" y="6154525"/>
                    <a:pt x="5161591" y="6332226"/>
                  </a:cubicBezTo>
                  <a:cubicBezTo>
                    <a:pt x="5184065" y="6360694"/>
                    <a:pt x="5202345" y="6411937"/>
                    <a:pt x="5249393" y="6391560"/>
                  </a:cubicBezTo>
                  <a:cubicBezTo>
                    <a:pt x="5290746" y="6373580"/>
                    <a:pt x="5267372" y="6329229"/>
                    <a:pt x="5259881" y="6297765"/>
                  </a:cubicBezTo>
                  <a:cubicBezTo>
                    <a:pt x="5113644" y="5692742"/>
                    <a:pt x="4946132" y="5094911"/>
                    <a:pt x="4655757" y="4539633"/>
                  </a:cubicBezTo>
                  <a:cubicBezTo>
                    <a:pt x="4551773" y="4340956"/>
                    <a:pt x="4416924" y="4165652"/>
                    <a:pt x="4234129" y="4032301"/>
                  </a:cubicBezTo>
                  <a:cubicBezTo>
                    <a:pt x="4170600" y="3985853"/>
                    <a:pt x="4132243" y="3927718"/>
                    <a:pt x="4121755" y="3849806"/>
                  </a:cubicBezTo>
                  <a:cubicBezTo>
                    <a:pt x="4072909" y="3488111"/>
                    <a:pt x="4087593" y="3142598"/>
                    <a:pt x="4313241" y="2827950"/>
                  </a:cubicBezTo>
                  <a:cubicBezTo>
                    <a:pt x="4499632" y="2568141"/>
                    <a:pt x="4707899" y="2334103"/>
                    <a:pt x="4989284" y="2117446"/>
                  </a:cubicBezTo>
                  <a:cubicBezTo>
                    <a:pt x="4974001" y="2243904"/>
                    <a:pt x="4965011" y="2339797"/>
                    <a:pt x="4950028" y="2434790"/>
                  </a:cubicBezTo>
                  <a:cubicBezTo>
                    <a:pt x="4908374" y="2699094"/>
                    <a:pt x="4921859" y="2963698"/>
                    <a:pt x="4943135" y="3228302"/>
                  </a:cubicBezTo>
                  <a:cubicBezTo>
                    <a:pt x="4946132" y="3266659"/>
                    <a:pt x="4964411" y="3307713"/>
                    <a:pt x="4940438" y="3343073"/>
                  </a:cubicBezTo>
                  <a:cubicBezTo>
                    <a:pt x="4751050" y="3625657"/>
                    <a:pt x="4811882" y="3928018"/>
                    <a:pt x="4879307" y="4225286"/>
                  </a:cubicBezTo>
                  <a:cubicBezTo>
                    <a:pt x="4974600" y="4644516"/>
                    <a:pt x="5179870" y="5020595"/>
                    <a:pt x="5371356" y="5400869"/>
                  </a:cubicBezTo>
                  <a:cubicBezTo>
                    <a:pt x="5449568" y="5556095"/>
                    <a:pt x="5527181" y="5711621"/>
                    <a:pt x="5606293" y="5866547"/>
                  </a:cubicBezTo>
                  <a:cubicBezTo>
                    <a:pt x="5622774" y="5898911"/>
                    <a:pt x="5631764" y="5951952"/>
                    <a:pt x="5683007" y="5936969"/>
                  </a:cubicBezTo>
                  <a:cubicBezTo>
                    <a:pt x="5724960" y="5924682"/>
                    <a:pt x="5712374" y="5877036"/>
                    <a:pt x="5709677" y="5845272"/>
                  </a:cubicBezTo>
                  <a:cubicBezTo>
                    <a:pt x="5674317" y="5390381"/>
                    <a:pt x="5647047" y="4934591"/>
                    <a:pt x="5564040" y="4484795"/>
                  </a:cubicBezTo>
                  <a:cubicBezTo>
                    <a:pt x="5515195" y="4218693"/>
                    <a:pt x="5453763" y="3957085"/>
                    <a:pt x="5328204" y="3714957"/>
                  </a:cubicBezTo>
                  <a:cubicBezTo>
                    <a:pt x="5279958" y="3622061"/>
                    <a:pt x="5230514" y="3525569"/>
                    <a:pt x="5151402" y="3458444"/>
                  </a:cubicBezTo>
                  <a:cubicBezTo>
                    <a:pt x="5045321" y="3368844"/>
                    <a:pt x="5030637" y="3257968"/>
                    <a:pt x="5028240" y="3132409"/>
                  </a:cubicBezTo>
                  <a:cubicBezTo>
                    <a:pt x="5022247" y="2796186"/>
                    <a:pt x="5055510" y="2464457"/>
                    <a:pt x="5124732" y="2135425"/>
                  </a:cubicBezTo>
                  <a:cubicBezTo>
                    <a:pt x="5147806" y="2026048"/>
                    <a:pt x="5203543" y="1960421"/>
                    <a:pt x="5300335" y="1911576"/>
                  </a:cubicBezTo>
                  <a:cubicBezTo>
                    <a:pt x="5447770" y="1836960"/>
                    <a:pt x="5594007" y="1760845"/>
                    <a:pt x="5748034" y="1700013"/>
                  </a:cubicBezTo>
                  <a:cubicBezTo>
                    <a:pt x="5795381" y="1681434"/>
                    <a:pt x="5859209" y="1667649"/>
                    <a:pt x="5853516" y="1602322"/>
                  </a:cubicBezTo>
                  <a:cubicBezTo>
                    <a:pt x="5848122" y="1539093"/>
                    <a:pt x="5783095" y="1548383"/>
                    <a:pt x="5739344" y="1539093"/>
                  </a:cubicBezTo>
                  <a:cubicBezTo>
                    <a:pt x="5483730" y="1485453"/>
                    <a:pt x="5230813" y="1422524"/>
                    <a:pt x="4988684" y="1322436"/>
                  </a:cubicBezTo>
                  <a:cubicBezTo>
                    <a:pt x="4948829" y="1305954"/>
                    <a:pt x="4905677" y="1295466"/>
                    <a:pt x="4882603" y="1252614"/>
                  </a:cubicBezTo>
                  <a:cubicBezTo>
                    <a:pt x="4674036" y="871441"/>
                    <a:pt x="4317136" y="673962"/>
                    <a:pt x="3942556" y="502254"/>
                  </a:cubicBezTo>
                  <a:cubicBezTo>
                    <a:pt x="3526921" y="311667"/>
                    <a:pt x="3093906" y="166630"/>
                    <a:pt x="2659692" y="25188"/>
                  </a:cubicBezTo>
                  <a:cubicBezTo>
                    <a:pt x="2621635" y="12902"/>
                    <a:pt x="2569793" y="-24256"/>
                    <a:pt x="2541924" y="24289"/>
                  </a:cubicBezTo>
                  <a:cubicBezTo>
                    <a:pt x="2512856" y="74333"/>
                    <a:pt x="2572490" y="98306"/>
                    <a:pt x="2603355" y="123478"/>
                  </a:cubicBezTo>
                  <a:cubicBezTo>
                    <a:pt x="2973141" y="426439"/>
                    <a:pt x="3312361" y="765959"/>
                    <a:pt x="3707618" y="1038354"/>
                  </a:cubicBezTo>
                  <a:cubicBezTo>
                    <a:pt x="3897906" y="1169607"/>
                    <a:pt x="4100179" y="1276887"/>
                    <a:pt x="4316836" y="1363490"/>
                  </a:cubicBezTo>
                  <a:cubicBezTo>
                    <a:pt x="4048637" y="1361092"/>
                    <a:pt x="3782235" y="1354200"/>
                    <a:pt x="3517032" y="1379072"/>
                  </a:cubicBezTo>
                  <a:cubicBezTo>
                    <a:pt x="3179610" y="1410537"/>
                    <a:pt x="2842487" y="1445598"/>
                    <a:pt x="2505365" y="1480659"/>
                  </a:cubicBezTo>
                  <a:cubicBezTo>
                    <a:pt x="2468506" y="1484554"/>
                    <a:pt x="2417563" y="1480359"/>
                    <a:pt x="2412469" y="1531901"/>
                  </a:cubicBezTo>
                  <a:cubicBezTo>
                    <a:pt x="2408873" y="1567861"/>
                    <a:pt x="2449028" y="1576851"/>
                    <a:pt x="2477796" y="1583743"/>
                  </a:cubicBezTo>
                  <a:cubicBezTo>
                    <a:pt x="3042963" y="1720090"/>
                    <a:pt x="3588652" y="1941243"/>
                    <a:pt x="4175695" y="1983495"/>
                  </a:cubicBezTo>
                  <a:cubicBezTo>
                    <a:pt x="4493039" y="2006570"/>
                    <a:pt x="4801394" y="1983196"/>
                    <a:pt x="5076786" y="1798003"/>
                  </a:cubicBezTo>
                  <a:cubicBezTo>
                    <a:pt x="5120237" y="1768936"/>
                    <a:pt x="5171480" y="1757249"/>
                    <a:pt x="5237406" y="1786916"/>
                  </a:cubicBezTo>
                  <a:cubicBezTo>
                    <a:pt x="4974900" y="1950532"/>
                    <a:pt x="4735168" y="2128533"/>
                    <a:pt x="4534393" y="2353281"/>
                  </a:cubicBezTo>
                  <a:cubicBezTo>
                    <a:pt x="4453483" y="2444080"/>
                    <a:pt x="4376470" y="2538474"/>
                    <a:pt x="4298857" y="2631969"/>
                  </a:cubicBezTo>
                  <a:cubicBezTo>
                    <a:pt x="4195772" y="2756030"/>
                    <a:pt x="4068415" y="2846829"/>
                    <a:pt x="3911990" y="2883987"/>
                  </a:cubicBezTo>
                  <a:cubicBezTo>
                    <a:pt x="3700427" y="2934331"/>
                    <a:pt x="3510140" y="2949314"/>
                    <a:pt x="3338732" y="2744344"/>
                  </a:cubicBezTo>
                  <a:cubicBezTo>
                    <a:pt x="3130465" y="2495023"/>
                    <a:pt x="2823009" y="2382349"/>
                    <a:pt x="2518550" y="2284059"/>
                  </a:cubicBezTo>
                  <a:cubicBezTo>
                    <a:pt x="2054070" y="2133927"/>
                    <a:pt x="1575806" y="2041630"/>
                    <a:pt x="1097541" y="1950532"/>
                  </a:cubicBezTo>
                  <a:cubicBezTo>
                    <a:pt x="1060982" y="1943640"/>
                    <a:pt x="1012137" y="1919967"/>
                    <a:pt x="989362" y="1961021"/>
                  </a:cubicBezTo>
                  <a:cubicBezTo>
                    <a:pt x="962692" y="2008967"/>
                    <a:pt x="1016931" y="2029044"/>
                    <a:pt x="1046298" y="2047024"/>
                  </a:cubicBezTo>
                  <a:cubicBezTo>
                    <a:pt x="1515873" y="2335601"/>
                    <a:pt x="1946790" y="2687707"/>
                    <a:pt x="2456520" y="2911257"/>
                  </a:cubicBezTo>
                  <a:cubicBezTo>
                    <a:pt x="2694154" y="3015540"/>
                    <a:pt x="2941077" y="3078170"/>
                    <a:pt x="3201785" y="3079968"/>
                  </a:cubicBezTo>
                  <a:cubicBezTo>
                    <a:pt x="3285391" y="3080567"/>
                    <a:pt x="3367500" y="3072476"/>
                    <a:pt x="3440618" y="3027526"/>
                  </a:cubicBezTo>
                  <a:cubicBezTo>
                    <a:pt x="3480173" y="3003254"/>
                    <a:pt x="3521227" y="2997560"/>
                    <a:pt x="3565578" y="3003553"/>
                  </a:cubicBezTo>
                  <a:cubicBezTo>
                    <a:pt x="3730992" y="3025728"/>
                    <a:pt x="3894909" y="3031722"/>
                    <a:pt x="4089092" y="2948715"/>
                  </a:cubicBezTo>
                </a:path>
              </a:pathLst>
            </a:custGeom>
            <a:solidFill>
              <a:srgbClr val="003F57"/>
            </a:solidFill>
            <a:ln w="299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grpSp>
        <p:nvGrpSpPr>
          <p:cNvPr id="19" name="Grafikk 13">
            <a:extLst>
              <a:ext uri="{FF2B5EF4-FFF2-40B4-BE49-F238E27FC236}">
                <a16:creationId xmlns:a16="http://schemas.microsoft.com/office/drawing/2014/main" id="{7D745655-8A61-B86B-ED18-277436391404}"/>
              </a:ext>
            </a:extLst>
          </p:cNvPr>
          <p:cNvGrpSpPr/>
          <p:nvPr/>
        </p:nvGrpSpPr>
        <p:grpSpPr>
          <a:xfrm>
            <a:off x="1952604" y="1204105"/>
            <a:ext cx="3009004" cy="4430585"/>
            <a:chOff x="1952604" y="1204105"/>
            <a:chExt cx="3009004" cy="4430585"/>
          </a:xfrm>
        </p:grpSpPr>
        <p:sp>
          <p:nvSpPr>
            <p:cNvPr id="20" name="Friform 19">
              <a:extLst>
                <a:ext uri="{FF2B5EF4-FFF2-40B4-BE49-F238E27FC236}">
                  <a16:creationId xmlns:a16="http://schemas.microsoft.com/office/drawing/2014/main" id="{A184DEFB-A5EA-D51C-622F-CDA05E721EEA}"/>
                </a:ext>
              </a:extLst>
            </p:cNvPr>
            <p:cNvSpPr/>
            <p:nvPr/>
          </p:nvSpPr>
          <p:spPr>
            <a:xfrm>
              <a:off x="2035401" y="2366349"/>
              <a:ext cx="2545662" cy="2319947"/>
            </a:xfrm>
            <a:custGeom>
              <a:avLst/>
              <a:gdLst>
                <a:gd name="connsiteX0" fmla="*/ 878500 w 2545662"/>
                <a:gd name="connsiteY0" fmla="*/ 74536 h 2319947"/>
                <a:gd name="connsiteX1" fmla="*/ 2203223 w 2545662"/>
                <a:gd name="connsiteY1" fmla="*/ 303566 h 2319947"/>
                <a:gd name="connsiteX2" fmla="*/ 2203223 w 2545662"/>
                <a:gd name="connsiteY2" fmla="*/ 2221252 h 2319947"/>
                <a:gd name="connsiteX3" fmla="*/ 92254 w 2545662"/>
                <a:gd name="connsiteY3" fmla="*/ 1887398 h 2319947"/>
                <a:gd name="connsiteX4" fmla="*/ 878500 w 2545662"/>
                <a:gd name="connsiteY4" fmla="*/ 74536 h 2319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5662" h="2319947">
                  <a:moveTo>
                    <a:pt x="878500" y="74536"/>
                  </a:moveTo>
                  <a:cubicBezTo>
                    <a:pt x="878500" y="74536"/>
                    <a:pt x="2009419" y="-199589"/>
                    <a:pt x="2203223" y="303566"/>
                  </a:cubicBezTo>
                  <a:cubicBezTo>
                    <a:pt x="2397027" y="806721"/>
                    <a:pt x="2865782" y="1993804"/>
                    <a:pt x="2203223" y="2221252"/>
                  </a:cubicBezTo>
                  <a:cubicBezTo>
                    <a:pt x="1541059" y="2448701"/>
                    <a:pt x="340024" y="2260413"/>
                    <a:pt x="92254" y="1887398"/>
                  </a:cubicBezTo>
                  <a:cubicBezTo>
                    <a:pt x="-155517" y="1513987"/>
                    <a:pt x="92254" y="303566"/>
                    <a:pt x="878500" y="74536"/>
                  </a:cubicBezTo>
                </a:path>
              </a:pathLst>
            </a:custGeom>
            <a:solidFill>
              <a:srgbClr val="129D8B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1" name="Friform 20">
              <a:extLst>
                <a:ext uri="{FF2B5EF4-FFF2-40B4-BE49-F238E27FC236}">
                  <a16:creationId xmlns:a16="http://schemas.microsoft.com/office/drawing/2014/main" id="{3BB8BA4C-BEA8-39F5-09EA-EE7B91304C62}"/>
                </a:ext>
              </a:extLst>
            </p:cNvPr>
            <p:cNvSpPr/>
            <p:nvPr/>
          </p:nvSpPr>
          <p:spPr>
            <a:xfrm>
              <a:off x="2266201" y="2020402"/>
              <a:ext cx="1681465" cy="1217937"/>
            </a:xfrm>
            <a:custGeom>
              <a:avLst/>
              <a:gdLst>
                <a:gd name="connsiteX0" fmla="*/ 7201 w 1681465"/>
                <a:gd name="connsiteY0" fmla="*/ 942625 h 1217937"/>
                <a:gd name="connsiteX1" fmla="*/ 380629 w 1681465"/>
                <a:gd name="connsiteY1" fmla="*/ 356402 h 1217937"/>
                <a:gd name="connsiteX2" fmla="*/ 13503 w 1681465"/>
                <a:gd name="connsiteY2" fmla="*/ 314868 h 1217937"/>
                <a:gd name="connsiteX3" fmla="*/ 496045 w 1681465"/>
                <a:gd name="connsiteY3" fmla="*/ 0 h 1217937"/>
                <a:gd name="connsiteX4" fmla="*/ 916742 w 1681465"/>
                <a:gd name="connsiteY4" fmla="*/ 314868 h 1217937"/>
                <a:gd name="connsiteX5" fmla="*/ 611460 w 1681465"/>
                <a:gd name="connsiteY5" fmla="*/ 787169 h 1217937"/>
                <a:gd name="connsiteX6" fmla="*/ 1478459 w 1681465"/>
                <a:gd name="connsiteY6" fmla="*/ 717550 h 1217937"/>
                <a:gd name="connsiteX7" fmla="*/ 1633266 w 1681465"/>
                <a:gd name="connsiteY7" fmla="*/ 807738 h 1217937"/>
                <a:gd name="connsiteX8" fmla="*/ 1615540 w 1681465"/>
                <a:gd name="connsiteY8" fmla="*/ 1048636 h 1217937"/>
                <a:gd name="connsiteX9" fmla="*/ 473198 w 1681465"/>
                <a:gd name="connsiteY9" fmla="*/ 1217936 h 1217937"/>
                <a:gd name="connsiteX10" fmla="*/ 7201 w 1681465"/>
                <a:gd name="connsiteY10" fmla="*/ 942625 h 1217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81465" h="1217937">
                  <a:moveTo>
                    <a:pt x="7201" y="942625"/>
                  </a:moveTo>
                  <a:cubicBezTo>
                    <a:pt x="7201" y="667314"/>
                    <a:pt x="454684" y="503551"/>
                    <a:pt x="380629" y="356402"/>
                  </a:cubicBezTo>
                  <a:cubicBezTo>
                    <a:pt x="329026" y="254742"/>
                    <a:pt x="73378" y="393584"/>
                    <a:pt x="13503" y="314868"/>
                  </a:cubicBezTo>
                  <a:cubicBezTo>
                    <a:pt x="-40068" y="244457"/>
                    <a:pt x="54864" y="0"/>
                    <a:pt x="496045" y="0"/>
                  </a:cubicBezTo>
                  <a:cubicBezTo>
                    <a:pt x="731209" y="0"/>
                    <a:pt x="916742" y="118273"/>
                    <a:pt x="916742" y="314868"/>
                  </a:cubicBezTo>
                  <a:cubicBezTo>
                    <a:pt x="916742" y="596508"/>
                    <a:pt x="570100" y="660589"/>
                    <a:pt x="611460" y="787169"/>
                  </a:cubicBezTo>
                  <a:cubicBezTo>
                    <a:pt x="643761" y="888037"/>
                    <a:pt x="1200751" y="660985"/>
                    <a:pt x="1478459" y="717550"/>
                  </a:cubicBezTo>
                  <a:cubicBezTo>
                    <a:pt x="1571422" y="736537"/>
                    <a:pt x="1612389" y="769764"/>
                    <a:pt x="1633266" y="807738"/>
                  </a:cubicBezTo>
                  <a:cubicBezTo>
                    <a:pt x="1682505" y="898322"/>
                    <a:pt x="1717957" y="991675"/>
                    <a:pt x="1615540" y="1048636"/>
                  </a:cubicBezTo>
                  <a:cubicBezTo>
                    <a:pt x="1463884" y="1133286"/>
                    <a:pt x="709938" y="1217936"/>
                    <a:pt x="473198" y="1217936"/>
                  </a:cubicBezTo>
                  <a:cubicBezTo>
                    <a:pt x="174219" y="1218332"/>
                    <a:pt x="7201" y="1133286"/>
                    <a:pt x="7201" y="942625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2" name="Friform 21">
              <a:extLst>
                <a:ext uri="{FF2B5EF4-FFF2-40B4-BE49-F238E27FC236}">
                  <a16:creationId xmlns:a16="http://schemas.microsoft.com/office/drawing/2014/main" id="{AFB81BF9-3BBA-1073-96A1-D640AB29A75B}"/>
                </a:ext>
              </a:extLst>
            </p:cNvPr>
            <p:cNvSpPr/>
            <p:nvPr/>
          </p:nvSpPr>
          <p:spPr>
            <a:xfrm>
              <a:off x="3222333" y="1862177"/>
              <a:ext cx="706282" cy="784795"/>
            </a:xfrm>
            <a:custGeom>
              <a:avLst/>
              <a:gdLst>
                <a:gd name="connsiteX0" fmla="*/ 547142 w 706282"/>
                <a:gd name="connsiteY0" fmla="*/ 323966 h 784795"/>
                <a:gd name="connsiteX1" fmla="*/ 402971 w 706282"/>
                <a:gd name="connsiteY1" fmla="*/ 151500 h 784795"/>
                <a:gd name="connsiteX2" fmla="*/ 257618 w 706282"/>
                <a:gd name="connsiteY2" fmla="*/ 323966 h 784795"/>
                <a:gd name="connsiteX3" fmla="*/ 402971 w 706282"/>
                <a:gd name="connsiteY3" fmla="*/ 498013 h 784795"/>
                <a:gd name="connsiteX4" fmla="*/ 547142 w 706282"/>
                <a:gd name="connsiteY4" fmla="*/ 323966 h 784795"/>
                <a:gd name="connsiteX5" fmla="*/ 0 w 706282"/>
                <a:gd name="connsiteY5" fmla="*/ 391607 h 784795"/>
                <a:gd name="connsiteX6" fmla="*/ 350581 w 706282"/>
                <a:gd name="connsiteY6" fmla="*/ 0 h 784795"/>
                <a:gd name="connsiteX7" fmla="*/ 706283 w 706282"/>
                <a:gd name="connsiteY7" fmla="*/ 391607 h 784795"/>
                <a:gd name="connsiteX8" fmla="*/ 357277 w 706282"/>
                <a:gd name="connsiteY8" fmla="*/ 784796 h 784795"/>
                <a:gd name="connsiteX9" fmla="*/ 0 w 706282"/>
                <a:gd name="connsiteY9" fmla="*/ 391607 h 784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06282" h="784795">
                  <a:moveTo>
                    <a:pt x="547142" y="323966"/>
                  </a:moveTo>
                  <a:cubicBezTo>
                    <a:pt x="547142" y="208461"/>
                    <a:pt x="529810" y="151500"/>
                    <a:pt x="402971" y="151500"/>
                  </a:cubicBezTo>
                  <a:cubicBezTo>
                    <a:pt x="290706" y="151500"/>
                    <a:pt x="257618" y="203319"/>
                    <a:pt x="257618" y="323966"/>
                  </a:cubicBezTo>
                  <a:cubicBezTo>
                    <a:pt x="257618" y="465972"/>
                    <a:pt x="306463" y="498013"/>
                    <a:pt x="402971" y="498013"/>
                  </a:cubicBezTo>
                  <a:cubicBezTo>
                    <a:pt x="494359" y="498013"/>
                    <a:pt x="547142" y="465972"/>
                    <a:pt x="547142" y="323966"/>
                  </a:cubicBezTo>
                  <a:moveTo>
                    <a:pt x="0" y="391607"/>
                  </a:moveTo>
                  <a:cubicBezTo>
                    <a:pt x="0" y="128558"/>
                    <a:pt x="101629" y="0"/>
                    <a:pt x="350581" y="0"/>
                  </a:cubicBezTo>
                  <a:cubicBezTo>
                    <a:pt x="633409" y="0"/>
                    <a:pt x="706283" y="140820"/>
                    <a:pt x="706283" y="391607"/>
                  </a:cubicBezTo>
                  <a:cubicBezTo>
                    <a:pt x="706283" y="699750"/>
                    <a:pt x="566050" y="784796"/>
                    <a:pt x="357277" y="784796"/>
                  </a:cubicBezTo>
                  <a:cubicBezTo>
                    <a:pt x="142596" y="784796"/>
                    <a:pt x="0" y="699750"/>
                    <a:pt x="0" y="391607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3" name="Friform 22">
              <a:extLst>
                <a:ext uri="{FF2B5EF4-FFF2-40B4-BE49-F238E27FC236}">
                  <a16:creationId xmlns:a16="http://schemas.microsoft.com/office/drawing/2014/main" id="{3EF1BBA0-99B9-7D59-47B7-64EE3CBDB38E}"/>
                </a:ext>
              </a:extLst>
            </p:cNvPr>
            <p:cNvSpPr/>
            <p:nvPr/>
          </p:nvSpPr>
          <p:spPr>
            <a:xfrm>
              <a:off x="2329939" y="3357798"/>
              <a:ext cx="760434" cy="978622"/>
            </a:xfrm>
            <a:custGeom>
              <a:avLst/>
              <a:gdLst>
                <a:gd name="connsiteX0" fmla="*/ 5700 w 760434"/>
                <a:gd name="connsiteY0" fmla="*/ 757502 h 978622"/>
                <a:gd name="connsiteX1" fmla="*/ 305861 w 760434"/>
                <a:gd name="connsiteY1" fmla="*/ 286387 h 978622"/>
                <a:gd name="connsiteX2" fmla="*/ 10821 w 760434"/>
                <a:gd name="connsiteY2" fmla="*/ 253160 h 978622"/>
                <a:gd name="connsiteX3" fmla="*/ 398824 w 760434"/>
                <a:gd name="connsiteY3" fmla="*/ 0 h 978622"/>
                <a:gd name="connsiteX4" fmla="*/ 737193 w 760434"/>
                <a:gd name="connsiteY4" fmla="*/ 253160 h 978622"/>
                <a:gd name="connsiteX5" fmla="*/ 491787 w 760434"/>
                <a:gd name="connsiteY5" fmla="*/ 632504 h 978622"/>
                <a:gd name="connsiteX6" fmla="*/ 760434 w 760434"/>
                <a:gd name="connsiteY6" fmla="*/ 815650 h 978622"/>
                <a:gd name="connsiteX7" fmla="*/ 380704 w 760434"/>
                <a:gd name="connsiteY7" fmla="*/ 978621 h 978622"/>
                <a:gd name="connsiteX8" fmla="*/ 5700 w 760434"/>
                <a:gd name="connsiteY8" fmla="*/ 757502 h 9786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0434" h="978622">
                  <a:moveTo>
                    <a:pt x="5700" y="757502"/>
                  </a:moveTo>
                  <a:cubicBezTo>
                    <a:pt x="5700" y="535987"/>
                    <a:pt x="365341" y="404660"/>
                    <a:pt x="305861" y="286387"/>
                  </a:cubicBezTo>
                  <a:cubicBezTo>
                    <a:pt x="264500" y="204901"/>
                    <a:pt x="58878" y="316450"/>
                    <a:pt x="10821" y="253160"/>
                  </a:cubicBezTo>
                  <a:cubicBezTo>
                    <a:pt x="-32115" y="196594"/>
                    <a:pt x="43910" y="0"/>
                    <a:pt x="398824" y="0"/>
                  </a:cubicBezTo>
                  <a:cubicBezTo>
                    <a:pt x="587901" y="0"/>
                    <a:pt x="737193" y="94935"/>
                    <a:pt x="737193" y="253160"/>
                  </a:cubicBezTo>
                  <a:cubicBezTo>
                    <a:pt x="737193" y="479422"/>
                    <a:pt x="458698" y="531240"/>
                    <a:pt x="491787" y="632504"/>
                  </a:cubicBezTo>
                  <a:cubicBezTo>
                    <a:pt x="526451" y="740888"/>
                    <a:pt x="760434" y="675620"/>
                    <a:pt x="760434" y="815650"/>
                  </a:cubicBezTo>
                  <a:cubicBezTo>
                    <a:pt x="760434" y="930363"/>
                    <a:pt x="587901" y="978621"/>
                    <a:pt x="380704" y="978621"/>
                  </a:cubicBezTo>
                  <a:cubicBezTo>
                    <a:pt x="139630" y="979017"/>
                    <a:pt x="5700" y="910585"/>
                    <a:pt x="5700" y="757502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4" name="Friform 23">
              <a:extLst>
                <a:ext uri="{FF2B5EF4-FFF2-40B4-BE49-F238E27FC236}">
                  <a16:creationId xmlns:a16="http://schemas.microsoft.com/office/drawing/2014/main" id="{16A4CAD1-F665-7E15-0D5A-40B89339402F}"/>
                </a:ext>
              </a:extLst>
            </p:cNvPr>
            <p:cNvSpPr/>
            <p:nvPr/>
          </p:nvSpPr>
          <p:spPr>
            <a:xfrm>
              <a:off x="2571832" y="3404583"/>
              <a:ext cx="1727848" cy="1661253"/>
            </a:xfrm>
            <a:custGeom>
              <a:avLst/>
              <a:gdLst>
                <a:gd name="connsiteX0" fmla="*/ 15123 w 1727848"/>
                <a:gd name="connsiteY0" fmla="*/ 1111422 h 1661253"/>
                <a:gd name="connsiteX1" fmla="*/ 870698 w 1727848"/>
                <a:gd name="connsiteY1" fmla="*/ 1114982 h 1661253"/>
                <a:gd name="connsiteX2" fmla="*/ 1044413 w 1727848"/>
                <a:gd name="connsiteY2" fmla="*/ 999478 h 1661253"/>
                <a:gd name="connsiteX3" fmla="*/ 553599 w 1727848"/>
                <a:gd name="connsiteY3" fmla="*/ 681446 h 1661253"/>
                <a:gd name="connsiteX4" fmla="*/ 609535 w 1727848"/>
                <a:gd name="connsiteY4" fmla="*/ 194509 h 1661253"/>
                <a:gd name="connsiteX5" fmla="*/ 1111377 w 1727848"/>
                <a:gd name="connsiteY5" fmla="*/ 5825 h 1661253"/>
                <a:gd name="connsiteX6" fmla="*/ 1686094 w 1727848"/>
                <a:gd name="connsiteY6" fmla="*/ 222594 h 1661253"/>
                <a:gd name="connsiteX7" fmla="*/ 1167313 w 1727848"/>
                <a:gd name="connsiteY7" fmla="*/ 442130 h 1661253"/>
                <a:gd name="connsiteX8" fmla="*/ 1727848 w 1727848"/>
                <a:gd name="connsiteY8" fmla="*/ 1092435 h 1661253"/>
                <a:gd name="connsiteX9" fmla="*/ 1068835 w 1727848"/>
                <a:gd name="connsiteY9" fmla="*/ 1661253 h 1661253"/>
                <a:gd name="connsiteX10" fmla="*/ 15123 w 1727848"/>
                <a:gd name="connsiteY10" fmla="*/ 1111422 h 1661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27848" h="1661253">
                  <a:moveTo>
                    <a:pt x="15123" y="1111422"/>
                  </a:moveTo>
                  <a:cubicBezTo>
                    <a:pt x="113207" y="884369"/>
                    <a:pt x="713921" y="1114982"/>
                    <a:pt x="870698" y="1114982"/>
                  </a:cubicBezTo>
                  <a:cubicBezTo>
                    <a:pt x="985720" y="1114982"/>
                    <a:pt x="1044413" y="1097973"/>
                    <a:pt x="1044413" y="999478"/>
                  </a:cubicBezTo>
                  <a:cubicBezTo>
                    <a:pt x="1044413" y="796950"/>
                    <a:pt x="643411" y="779941"/>
                    <a:pt x="553599" y="681446"/>
                  </a:cubicBezTo>
                  <a:cubicBezTo>
                    <a:pt x="466545" y="588489"/>
                    <a:pt x="556357" y="301310"/>
                    <a:pt x="609535" y="194509"/>
                  </a:cubicBezTo>
                  <a:cubicBezTo>
                    <a:pt x="687923" y="36679"/>
                    <a:pt x="777735" y="-19491"/>
                    <a:pt x="1111377" y="5825"/>
                  </a:cubicBezTo>
                  <a:cubicBezTo>
                    <a:pt x="1456050" y="31141"/>
                    <a:pt x="1686094" y="93245"/>
                    <a:pt x="1686094" y="222594"/>
                  </a:cubicBezTo>
                  <a:cubicBezTo>
                    <a:pt x="1686094" y="422352"/>
                    <a:pt x="1167313" y="275994"/>
                    <a:pt x="1167313" y="442130"/>
                  </a:cubicBezTo>
                  <a:cubicBezTo>
                    <a:pt x="1167313" y="625276"/>
                    <a:pt x="1727848" y="507003"/>
                    <a:pt x="1727848" y="1092435"/>
                  </a:cubicBezTo>
                  <a:cubicBezTo>
                    <a:pt x="1727848" y="1382382"/>
                    <a:pt x="1503713" y="1661253"/>
                    <a:pt x="1068835" y="1661253"/>
                  </a:cubicBezTo>
                  <a:cubicBezTo>
                    <a:pt x="565023" y="1661253"/>
                    <a:pt x="-109747" y="1511731"/>
                    <a:pt x="15123" y="1111422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5" name="Friform 24">
              <a:extLst>
                <a:ext uri="{FF2B5EF4-FFF2-40B4-BE49-F238E27FC236}">
                  <a16:creationId xmlns:a16="http://schemas.microsoft.com/office/drawing/2014/main" id="{3865756B-3D58-A805-D5A9-68FF61866737}"/>
                </a:ext>
              </a:extLst>
            </p:cNvPr>
            <p:cNvSpPr/>
            <p:nvPr/>
          </p:nvSpPr>
          <p:spPr>
            <a:xfrm>
              <a:off x="3947524" y="2557971"/>
              <a:ext cx="407771" cy="432341"/>
            </a:xfrm>
            <a:custGeom>
              <a:avLst/>
              <a:gdLst>
                <a:gd name="connsiteX0" fmla="*/ 0 w 407771"/>
                <a:gd name="connsiteY0" fmla="*/ 0 h 432341"/>
                <a:gd name="connsiteX1" fmla="*/ 289918 w 407771"/>
                <a:gd name="connsiteY1" fmla="*/ 145962 h 432341"/>
                <a:gd name="connsiteX2" fmla="*/ 384063 w 407771"/>
                <a:gd name="connsiteY2" fmla="*/ 243271 h 432341"/>
                <a:gd name="connsiteX3" fmla="*/ 402971 w 407771"/>
                <a:gd name="connsiteY3" fmla="*/ 356402 h 432341"/>
                <a:gd name="connsiteX4" fmla="*/ 293858 w 407771"/>
                <a:gd name="connsiteY4" fmla="*/ 429976 h 432341"/>
                <a:gd name="connsiteX5" fmla="*/ 202076 w 407771"/>
                <a:gd name="connsiteY5" fmla="*/ 314472 h 432341"/>
                <a:gd name="connsiteX6" fmla="*/ 0 w 407771"/>
                <a:gd name="connsiteY6" fmla="*/ 0 h 43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7771" h="432341">
                  <a:moveTo>
                    <a:pt x="0" y="0"/>
                  </a:moveTo>
                  <a:cubicBezTo>
                    <a:pt x="142990" y="47468"/>
                    <a:pt x="206015" y="79508"/>
                    <a:pt x="289918" y="145962"/>
                  </a:cubicBezTo>
                  <a:cubicBezTo>
                    <a:pt x="318674" y="168905"/>
                    <a:pt x="364368" y="212021"/>
                    <a:pt x="384063" y="243271"/>
                  </a:cubicBezTo>
                  <a:cubicBezTo>
                    <a:pt x="405334" y="276498"/>
                    <a:pt x="414000" y="318823"/>
                    <a:pt x="402971" y="356402"/>
                  </a:cubicBezTo>
                  <a:cubicBezTo>
                    <a:pt x="391941" y="393980"/>
                    <a:pt x="353338" y="443821"/>
                    <a:pt x="293858" y="429976"/>
                  </a:cubicBezTo>
                  <a:cubicBezTo>
                    <a:pt x="280071" y="426812"/>
                    <a:pt x="240679" y="403869"/>
                    <a:pt x="202076" y="314472"/>
                  </a:cubicBezTo>
                  <a:cubicBezTo>
                    <a:pt x="111083" y="104824"/>
                    <a:pt x="0" y="0"/>
                    <a:pt x="0" y="0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6" name="Friform 25">
              <a:extLst>
                <a:ext uri="{FF2B5EF4-FFF2-40B4-BE49-F238E27FC236}">
                  <a16:creationId xmlns:a16="http://schemas.microsoft.com/office/drawing/2014/main" id="{8751E80A-EC5D-BA3E-95C4-28FD0EDE1931}"/>
                </a:ext>
              </a:extLst>
            </p:cNvPr>
            <p:cNvSpPr/>
            <p:nvPr/>
          </p:nvSpPr>
          <p:spPr>
            <a:xfrm>
              <a:off x="2709808" y="1454872"/>
              <a:ext cx="440833" cy="433412"/>
            </a:xfrm>
            <a:custGeom>
              <a:avLst/>
              <a:gdLst>
                <a:gd name="connsiteX0" fmla="*/ 440834 w 440833"/>
                <a:gd name="connsiteY0" fmla="*/ 433413 h 433412"/>
                <a:gd name="connsiteX1" fmla="*/ 251363 w 440833"/>
                <a:gd name="connsiteY1" fmla="*/ 368541 h 433412"/>
                <a:gd name="connsiteX2" fmla="*/ 7138 w 440833"/>
                <a:gd name="connsiteY2" fmla="*/ 128039 h 433412"/>
                <a:gd name="connsiteX3" fmla="*/ 12259 w 440833"/>
                <a:gd name="connsiteY3" fmla="*/ 41411 h 433412"/>
                <a:gd name="connsiteX4" fmla="*/ 122160 w 440833"/>
                <a:gd name="connsiteY4" fmla="*/ 3832 h 433412"/>
                <a:gd name="connsiteX5" fmla="*/ 217092 w 440833"/>
                <a:gd name="connsiteY5" fmla="*/ 80176 h 433412"/>
                <a:gd name="connsiteX6" fmla="*/ 296662 w 440833"/>
                <a:gd name="connsiteY6" fmla="*/ 233258 h 433412"/>
                <a:gd name="connsiteX7" fmla="*/ 440834 w 440833"/>
                <a:gd name="connsiteY7" fmla="*/ 433413 h 433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0833" h="433412">
                  <a:moveTo>
                    <a:pt x="440834" y="433413"/>
                  </a:moveTo>
                  <a:cubicBezTo>
                    <a:pt x="399473" y="433017"/>
                    <a:pt x="304935" y="398208"/>
                    <a:pt x="251363" y="368541"/>
                  </a:cubicBezTo>
                  <a:cubicBezTo>
                    <a:pt x="57952" y="260948"/>
                    <a:pt x="16986" y="156124"/>
                    <a:pt x="7138" y="128039"/>
                  </a:cubicBezTo>
                  <a:cubicBezTo>
                    <a:pt x="-3104" y="99954"/>
                    <a:pt x="-3104" y="66727"/>
                    <a:pt x="12259" y="41411"/>
                  </a:cubicBezTo>
                  <a:cubicBezTo>
                    <a:pt x="33924" y="5810"/>
                    <a:pt x="81981" y="-7243"/>
                    <a:pt x="122160" y="3832"/>
                  </a:cubicBezTo>
                  <a:cubicBezTo>
                    <a:pt x="162339" y="14908"/>
                    <a:pt x="194246" y="45762"/>
                    <a:pt x="217092" y="80176"/>
                  </a:cubicBezTo>
                  <a:cubicBezTo>
                    <a:pt x="239939" y="114590"/>
                    <a:pt x="278936" y="195680"/>
                    <a:pt x="296662" y="233258"/>
                  </a:cubicBezTo>
                  <a:cubicBezTo>
                    <a:pt x="351416" y="347971"/>
                    <a:pt x="440834" y="433413"/>
                    <a:pt x="440834" y="433413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7" name="Friform 26">
              <a:extLst>
                <a:ext uri="{FF2B5EF4-FFF2-40B4-BE49-F238E27FC236}">
                  <a16:creationId xmlns:a16="http://schemas.microsoft.com/office/drawing/2014/main" id="{24E26F86-20A5-F308-AE0C-DD718207ECE2}"/>
                </a:ext>
              </a:extLst>
            </p:cNvPr>
            <p:cNvSpPr/>
            <p:nvPr/>
          </p:nvSpPr>
          <p:spPr>
            <a:xfrm>
              <a:off x="3021033" y="1204105"/>
              <a:ext cx="201576" cy="552457"/>
            </a:xfrm>
            <a:custGeom>
              <a:avLst/>
              <a:gdLst>
                <a:gd name="connsiteX0" fmla="*/ 145759 w 201576"/>
                <a:gd name="connsiteY0" fmla="*/ 552457 h 552457"/>
                <a:gd name="connsiteX1" fmla="*/ 13011 w 201576"/>
                <a:gd name="connsiteY1" fmla="*/ 255390 h 552457"/>
                <a:gd name="connsiteX2" fmla="*/ 1194 w 201576"/>
                <a:gd name="connsiteY2" fmla="*/ 120108 h 552457"/>
                <a:gd name="connsiteX3" fmla="*/ 57917 w 201576"/>
                <a:gd name="connsiteY3" fmla="*/ 20426 h 552457"/>
                <a:gd name="connsiteX4" fmla="*/ 188695 w 201576"/>
                <a:gd name="connsiteY4" fmla="*/ 32688 h 552457"/>
                <a:gd name="connsiteX5" fmla="*/ 187120 w 201576"/>
                <a:gd name="connsiteY5" fmla="*/ 180233 h 552457"/>
                <a:gd name="connsiteX6" fmla="*/ 145759 w 201576"/>
                <a:gd name="connsiteY6" fmla="*/ 552457 h 552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576" h="552457">
                  <a:moveTo>
                    <a:pt x="145759" y="552457"/>
                  </a:moveTo>
                  <a:cubicBezTo>
                    <a:pt x="64613" y="425086"/>
                    <a:pt x="35858" y="360214"/>
                    <a:pt x="13011" y="255390"/>
                  </a:cubicBezTo>
                  <a:cubicBezTo>
                    <a:pt x="5133" y="219394"/>
                    <a:pt x="-3139" y="156895"/>
                    <a:pt x="1194" y="120108"/>
                  </a:cubicBezTo>
                  <a:cubicBezTo>
                    <a:pt x="5921" y="80947"/>
                    <a:pt x="25616" y="42578"/>
                    <a:pt x="57917" y="20426"/>
                  </a:cubicBezTo>
                  <a:cubicBezTo>
                    <a:pt x="90218" y="-1725"/>
                    <a:pt x="151274" y="-15966"/>
                    <a:pt x="188695" y="32688"/>
                  </a:cubicBezTo>
                  <a:cubicBezTo>
                    <a:pt x="197362" y="44160"/>
                    <a:pt x="213512" y="86881"/>
                    <a:pt x="187120" y="180233"/>
                  </a:cubicBezTo>
                  <a:cubicBezTo>
                    <a:pt x="125670" y="400561"/>
                    <a:pt x="145759" y="552457"/>
                    <a:pt x="145759" y="552457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8" name="Friform 27">
              <a:extLst>
                <a:ext uri="{FF2B5EF4-FFF2-40B4-BE49-F238E27FC236}">
                  <a16:creationId xmlns:a16="http://schemas.microsoft.com/office/drawing/2014/main" id="{6C05E122-381F-31EB-D064-D2F12C610B66}"/>
                </a:ext>
              </a:extLst>
            </p:cNvPr>
            <p:cNvSpPr/>
            <p:nvPr/>
          </p:nvSpPr>
          <p:spPr>
            <a:xfrm>
              <a:off x="1952604" y="4766240"/>
              <a:ext cx="318589" cy="211145"/>
            </a:xfrm>
            <a:custGeom>
              <a:avLst/>
              <a:gdLst>
                <a:gd name="connsiteX0" fmla="*/ 279831 w 318589"/>
                <a:gd name="connsiteY0" fmla="*/ 148491 h 211145"/>
                <a:gd name="connsiteX1" fmla="*/ 276680 w 318589"/>
                <a:gd name="connsiteY1" fmla="*/ 146513 h 211145"/>
                <a:gd name="connsiteX2" fmla="*/ 227047 w 318589"/>
                <a:gd name="connsiteY2" fmla="*/ 76499 h 211145"/>
                <a:gd name="connsiteX3" fmla="*/ 224290 w 318589"/>
                <a:gd name="connsiteY3" fmla="*/ 76103 h 211145"/>
                <a:gd name="connsiteX4" fmla="*/ 171112 w 318589"/>
                <a:gd name="connsiteY4" fmla="*/ 114077 h 211145"/>
                <a:gd name="connsiteX5" fmla="*/ 170718 w 318589"/>
                <a:gd name="connsiteY5" fmla="*/ 116846 h 211145"/>
                <a:gd name="connsiteX6" fmla="*/ 199080 w 318589"/>
                <a:gd name="connsiteY6" fmla="*/ 156798 h 211145"/>
                <a:gd name="connsiteX7" fmla="*/ 199867 w 318589"/>
                <a:gd name="connsiteY7" fmla="*/ 160358 h 211145"/>
                <a:gd name="connsiteX8" fmla="*/ 197898 w 318589"/>
                <a:gd name="connsiteY8" fmla="*/ 163522 h 211145"/>
                <a:gd name="connsiteX9" fmla="*/ 165203 w 318589"/>
                <a:gd name="connsiteY9" fmla="*/ 186861 h 211145"/>
                <a:gd name="connsiteX10" fmla="*/ 161658 w 318589"/>
                <a:gd name="connsiteY10" fmla="*/ 187652 h 211145"/>
                <a:gd name="connsiteX11" fmla="*/ 158507 w 318589"/>
                <a:gd name="connsiteY11" fmla="*/ 185674 h 211145"/>
                <a:gd name="connsiteX12" fmla="*/ 130145 w 318589"/>
                <a:gd name="connsiteY12" fmla="*/ 145327 h 211145"/>
                <a:gd name="connsiteX13" fmla="*/ 127388 w 318589"/>
                <a:gd name="connsiteY13" fmla="*/ 144931 h 211145"/>
                <a:gd name="connsiteX14" fmla="*/ 35607 w 318589"/>
                <a:gd name="connsiteY14" fmla="*/ 210199 h 211145"/>
                <a:gd name="connsiteX15" fmla="*/ 32061 w 318589"/>
                <a:gd name="connsiteY15" fmla="*/ 210990 h 211145"/>
                <a:gd name="connsiteX16" fmla="*/ 28910 w 318589"/>
                <a:gd name="connsiteY16" fmla="*/ 209012 h 211145"/>
                <a:gd name="connsiteX17" fmla="*/ 942 w 318589"/>
                <a:gd name="connsiteY17" fmla="*/ 169456 h 211145"/>
                <a:gd name="connsiteX18" fmla="*/ 155 w 318589"/>
                <a:gd name="connsiteY18" fmla="*/ 165896 h 211145"/>
                <a:gd name="connsiteX19" fmla="*/ 2124 w 318589"/>
                <a:gd name="connsiteY19" fmla="*/ 162731 h 211145"/>
                <a:gd name="connsiteX20" fmla="*/ 229411 w 318589"/>
                <a:gd name="connsiteY20" fmla="*/ 946 h 211145"/>
                <a:gd name="connsiteX21" fmla="*/ 232956 w 318589"/>
                <a:gd name="connsiteY21" fmla="*/ 155 h 211145"/>
                <a:gd name="connsiteX22" fmla="*/ 236107 w 318589"/>
                <a:gd name="connsiteY22" fmla="*/ 2133 h 211145"/>
                <a:gd name="connsiteX23" fmla="*/ 317647 w 318589"/>
                <a:gd name="connsiteY23" fmla="*/ 117637 h 211145"/>
                <a:gd name="connsiteX24" fmla="*/ 318435 w 318589"/>
                <a:gd name="connsiteY24" fmla="*/ 121197 h 211145"/>
                <a:gd name="connsiteX25" fmla="*/ 316465 w 318589"/>
                <a:gd name="connsiteY25" fmla="*/ 124362 h 211145"/>
                <a:gd name="connsiteX26" fmla="*/ 283771 w 318589"/>
                <a:gd name="connsiteY26" fmla="*/ 147700 h 211145"/>
                <a:gd name="connsiteX27" fmla="*/ 279831 w 318589"/>
                <a:gd name="connsiteY27" fmla="*/ 148491 h 211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18589" h="211145">
                  <a:moveTo>
                    <a:pt x="279831" y="148491"/>
                  </a:moveTo>
                  <a:cubicBezTo>
                    <a:pt x="278650" y="148096"/>
                    <a:pt x="277468" y="147700"/>
                    <a:pt x="276680" y="146513"/>
                  </a:cubicBezTo>
                  <a:lnTo>
                    <a:pt x="227047" y="76499"/>
                  </a:lnTo>
                  <a:cubicBezTo>
                    <a:pt x="226259" y="75312"/>
                    <a:pt x="225472" y="75312"/>
                    <a:pt x="224290" y="76103"/>
                  </a:cubicBezTo>
                  <a:lnTo>
                    <a:pt x="171112" y="114077"/>
                  </a:lnTo>
                  <a:cubicBezTo>
                    <a:pt x="169930" y="114868"/>
                    <a:pt x="169930" y="115659"/>
                    <a:pt x="170718" y="116846"/>
                  </a:cubicBezTo>
                  <a:lnTo>
                    <a:pt x="199080" y="156798"/>
                  </a:lnTo>
                  <a:cubicBezTo>
                    <a:pt x="199867" y="157985"/>
                    <a:pt x="200261" y="159171"/>
                    <a:pt x="199867" y="160358"/>
                  </a:cubicBezTo>
                  <a:cubicBezTo>
                    <a:pt x="199474" y="161940"/>
                    <a:pt x="199080" y="162731"/>
                    <a:pt x="197898" y="163522"/>
                  </a:cubicBezTo>
                  <a:lnTo>
                    <a:pt x="165203" y="186861"/>
                  </a:lnTo>
                  <a:cubicBezTo>
                    <a:pt x="164022" y="187652"/>
                    <a:pt x="162840" y="188047"/>
                    <a:pt x="161658" y="187652"/>
                  </a:cubicBezTo>
                  <a:cubicBezTo>
                    <a:pt x="160476" y="187256"/>
                    <a:pt x="159295" y="186861"/>
                    <a:pt x="158507" y="185674"/>
                  </a:cubicBezTo>
                  <a:lnTo>
                    <a:pt x="130145" y="145327"/>
                  </a:lnTo>
                  <a:cubicBezTo>
                    <a:pt x="129357" y="144140"/>
                    <a:pt x="128176" y="144140"/>
                    <a:pt x="127388" y="144931"/>
                  </a:cubicBezTo>
                  <a:lnTo>
                    <a:pt x="35607" y="210199"/>
                  </a:lnTo>
                  <a:cubicBezTo>
                    <a:pt x="34425" y="210990"/>
                    <a:pt x="33243" y="211385"/>
                    <a:pt x="32061" y="210990"/>
                  </a:cubicBezTo>
                  <a:cubicBezTo>
                    <a:pt x="30880" y="210990"/>
                    <a:pt x="29698" y="210199"/>
                    <a:pt x="28910" y="209012"/>
                  </a:cubicBezTo>
                  <a:lnTo>
                    <a:pt x="942" y="169456"/>
                  </a:lnTo>
                  <a:cubicBezTo>
                    <a:pt x="155" y="168269"/>
                    <a:pt x="-239" y="167082"/>
                    <a:pt x="155" y="165896"/>
                  </a:cubicBezTo>
                  <a:cubicBezTo>
                    <a:pt x="155" y="164709"/>
                    <a:pt x="942" y="163522"/>
                    <a:pt x="2124" y="162731"/>
                  </a:cubicBezTo>
                  <a:lnTo>
                    <a:pt x="229411" y="946"/>
                  </a:lnTo>
                  <a:cubicBezTo>
                    <a:pt x="230593" y="155"/>
                    <a:pt x="231774" y="-240"/>
                    <a:pt x="232956" y="155"/>
                  </a:cubicBezTo>
                  <a:cubicBezTo>
                    <a:pt x="234138" y="551"/>
                    <a:pt x="235319" y="946"/>
                    <a:pt x="236107" y="2133"/>
                  </a:cubicBezTo>
                  <a:lnTo>
                    <a:pt x="317647" y="117637"/>
                  </a:lnTo>
                  <a:cubicBezTo>
                    <a:pt x="318435" y="118824"/>
                    <a:pt x="318829" y="120010"/>
                    <a:pt x="318435" y="121197"/>
                  </a:cubicBezTo>
                  <a:cubicBezTo>
                    <a:pt x="318041" y="122384"/>
                    <a:pt x="317647" y="123571"/>
                    <a:pt x="316465" y="124362"/>
                  </a:cubicBezTo>
                  <a:lnTo>
                    <a:pt x="283771" y="147700"/>
                  </a:lnTo>
                  <a:cubicBezTo>
                    <a:pt x="282589" y="148491"/>
                    <a:pt x="281013" y="148887"/>
                    <a:pt x="279831" y="148491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9" name="Friform 28">
              <a:extLst>
                <a:ext uri="{FF2B5EF4-FFF2-40B4-BE49-F238E27FC236}">
                  <a16:creationId xmlns:a16="http://schemas.microsoft.com/office/drawing/2014/main" id="{4CA57196-0B03-ED1E-5E9F-E8437850F46C}"/>
                </a:ext>
              </a:extLst>
            </p:cNvPr>
            <p:cNvSpPr/>
            <p:nvPr/>
          </p:nvSpPr>
          <p:spPr>
            <a:xfrm>
              <a:off x="2089839" y="4904447"/>
              <a:ext cx="284827" cy="323075"/>
            </a:xfrm>
            <a:custGeom>
              <a:avLst/>
              <a:gdLst>
                <a:gd name="connsiteX0" fmla="*/ 203258 w 284827"/>
                <a:gd name="connsiteY0" fmla="*/ 75948 h 323075"/>
                <a:gd name="connsiteX1" fmla="*/ 154807 w 284827"/>
                <a:gd name="connsiteY1" fmla="*/ 126975 h 323075"/>
                <a:gd name="connsiteX2" fmla="*/ 154807 w 284827"/>
                <a:gd name="connsiteY2" fmla="*/ 130140 h 323075"/>
                <a:gd name="connsiteX3" fmla="*/ 168200 w 284827"/>
                <a:gd name="connsiteY3" fmla="*/ 142798 h 323075"/>
                <a:gd name="connsiteX4" fmla="*/ 190259 w 284827"/>
                <a:gd name="connsiteY4" fmla="*/ 149918 h 323075"/>
                <a:gd name="connsiteX5" fmla="*/ 214682 w 284827"/>
                <a:gd name="connsiteY5" fmla="*/ 136073 h 323075"/>
                <a:gd name="connsiteX6" fmla="*/ 227681 w 284827"/>
                <a:gd name="connsiteY6" fmla="*/ 110362 h 323075"/>
                <a:gd name="connsiteX7" fmla="*/ 219408 w 284827"/>
                <a:gd name="connsiteY7" fmla="*/ 88606 h 323075"/>
                <a:gd name="connsiteX8" fmla="*/ 206015 w 284827"/>
                <a:gd name="connsiteY8" fmla="*/ 75552 h 323075"/>
                <a:gd name="connsiteX9" fmla="*/ 203258 w 284827"/>
                <a:gd name="connsiteY9" fmla="*/ 75948 h 323075"/>
                <a:gd name="connsiteX10" fmla="*/ 79176 w 284827"/>
                <a:gd name="connsiteY10" fmla="*/ 279663 h 323075"/>
                <a:gd name="connsiteX11" fmla="*/ 134718 w 284827"/>
                <a:gd name="connsiteY11" fmla="*/ 174838 h 323075"/>
                <a:gd name="connsiteX12" fmla="*/ 134324 w 284827"/>
                <a:gd name="connsiteY12" fmla="*/ 172070 h 323075"/>
                <a:gd name="connsiteX13" fmla="*/ 124082 w 284827"/>
                <a:gd name="connsiteY13" fmla="*/ 162576 h 323075"/>
                <a:gd name="connsiteX14" fmla="*/ 121325 w 284827"/>
                <a:gd name="connsiteY14" fmla="*/ 162576 h 323075"/>
                <a:gd name="connsiteX15" fmla="*/ 43724 w 284827"/>
                <a:gd name="connsiteY15" fmla="*/ 244457 h 323075"/>
                <a:gd name="connsiteX16" fmla="*/ 40179 w 284827"/>
                <a:gd name="connsiteY16" fmla="*/ 246039 h 323075"/>
                <a:gd name="connsiteX17" fmla="*/ 36634 w 284827"/>
                <a:gd name="connsiteY17" fmla="*/ 244457 h 323075"/>
                <a:gd name="connsiteX18" fmla="*/ 1576 w 284827"/>
                <a:gd name="connsiteY18" fmla="*/ 211230 h 323075"/>
                <a:gd name="connsiteX19" fmla="*/ 0 w 284827"/>
                <a:gd name="connsiteY19" fmla="*/ 207670 h 323075"/>
                <a:gd name="connsiteX20" fmla="*/ 1576 w 284827"/>
                <a:gd name="connsiteY20" fmla="*/ 204110 h 323075"/>
                <a:gd name="connsiteX21" fmla="*/ 193410 w 284827"/>
                <a:gd name="connsiteY21" fmla="*/ 1582 h 323075"/>
                <a:gd name="connsiteX22" fmla="*/ 196956 w 284827"/>
                <a:gd name="connsiteY22" fmla="*/ 0 h 323075"/>
                <a:gd name="connsiteX23" fmla="*/ 200501 w 284827"/>
                <a:gd name="connsiteY23" fmla="*/ 1582 h 323075"/>
                <a:gd name="connsiteX24" fmla="*/ 260769 w 284827"/>
                <a:gd name="connsiteY24" fmla="*/ 59334 h 323075"/>
                <a:gd name="connsiteX25" fmla="*/ 282434 w 284827"/>
                <a:gd name="connsiteY25" fmla="*/ 95330 h 323075"/>
                <a:gd name="connsiteX26" fmla="*/ 281252 w 284827"/>
                <a:gd name="connsiteY26" fmla="*/ 136469 h 323075"/>
                <a:gd name="connsiteX27" fmla="*/ 257224 w 284827"/>
                <a:gd name="connsiteY27" fmla="*/ 176025 h 323075"/>
                <a:gd name="connsiteX28" fmla="*/ 220984 w 284827"/>
                <a:gd name="connsiteY28" fmla="*/ 200945 h 323075"/>
                <a:gd name="connsiteX29" fmla="*/ 182381 w 284827"/>
                <a:gd name="connsiteY29" fmla="*/ 204110 h 323075"/>
                <a:gd name="connsiteX30" fmla="*/ 180805 w 284827"/>
                <a:gd name="connsiteY30" fmla="*/ 204110 h 323075"/>
                <a:gd name="connsiteX31" fmla="*/ 180017 w 284827"/>
                <a:gd name="connsiteY31" fmla="*/ 205297 h 323075"/>
                <a:gd name="connsiteX32" fmla="*/ 123688 w 284827"/>
                <a:gd name="connsiteY32" fmla="*/ 320010 h 323075"/>
                <a:gd name="connsiteX33" fmla="*/ 122900 w 284827"/>
                <a:gd name="connsiteY33" fmla="*/ 321592 h 323075"/>
                <a:gd name="connsiteX34" fmla="*/ 116598 w 284827"/>
                <a:gd name="connsiteY34" fmla="*/ 321592 h 323075"/>
                <a:gd name="connsiteX35" fmla="*/ 80752 w 284827"/>
                <a:gd name="connsiteY35" fmla="*/ 287574 h 323075"/>
                <a:gd name="connsiteX36" fmla="*/ 79176 w 284827"/>
                <a:gd name="connsiteY36" fmla="*/ 279663 h 32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84827" h="323075">
                  <a:moveTo>
                    <a:pt x="203258" y="75948"/>
                  </a:moveTo>
                  <a:lnTo>
                    <a:pt x="154807" y="126975"/>
                  </a:lnTo>
                  <a:cubicBezTo>
                    <a:pt x="154019" y="128162"/>
                    <a:pt x="154019" y="128953"/>
                    <a:pt x="154807" y="130140"/>
                  </a:cubicBezTo>
                  <a:lnTo>
                    <a:pt x="168200" y="142798"/>
                  </a:lnTo>
                  <a:cubicBezTo>
                    <a:pt x="174503" y="148731"/>
                    <a:pt x="181593" y="151105"/>
                    <a:pt x="190259" y="149918"/>
                  </a:cubicBezTo>
                  <a:cubicBezTo>
                    <a:pt x="198925" y="148731"/>
                    <a:pt x="206803" y="143985"/>
                    <a:pt x="214682" y="136073"/>
                  </a:cubicBezTo>
                  <a:cubicBezTo>
                    <a:pt x="222560" y="127766"/>
                    <a:pt x="226893" y="119064"/>
                    <a:pt x="227681" y="110362"/>
                  </a:cubicBezTo>
                  <a:cubicBezTo>
                    <a:pt x="228468" y="101659"/>
                    <a:pt x="225711" y="94539"/>
                    <a:pt x="219408" y="88606"/>
                  </a:cubicBezTo>
                  <a:lnTo>
                    <a:pt x="206015" y="75552"/>
                  </a:lnTo>
                  <a:cubicBezTo>
                    <a:pt x="205228" y="75157"/>
                    <a:pt x="204046" y="75157"/>
                    <a:pt x="203258" y="75948"/>
                  </a:cubicBezTo>
                  <a:moveTo>
                    <a:pt x="79176" y="279663"/>
                  </a:moveTo>
                  <a:lnTo>
                    <a:pt x="134718" y="174838"/>
                  </a:lnTo>
                  <a:cubicBezTo>
                    <a:pt x="135112" y="173652"/>
                    <a:pt x="135112" y="172861"/>
                    <a:pt x="134324" y="172070"/>
                  </a:cubicBezTo>
                  <a:lnTo>
                    <a:pt x="124082" y="162576"/>
                  </a:lnTo>
                  <a:cubicBezTo>
                    <a:pt x="123294" y="161785"/>
                    <a:pt x="122112" y="161785"/>
                    <a:pt x="121325" y="162576"/>
                  </a:cubicBezTo>
                  <a:lnTo>
                    <a:pt x="43724" y="244457"/>
                  </a:lnTo>
                  <a:cubicBezTo>
                    <a:pt x="42936" y="245248"/>
                    <a:pt x="41755" y="246039"/>
                    <a:pt x="40179" y="246039"/>
                  </a:cubicBezTo>
                  <a:cubicBezTo>
                    <a:pt x="38603" y="246039"/>
                    <a:pt x="37816" y="245644"/>
                    <a:pt x="36634" y="244457"/>
                  </a:cubicBezTo>
                  <a:lnTo>
                    <a:pt x="1576" y="211230"/>
                  </a:lnTo>
                  <a:cubicBezTo>
                    <a:pt x="788" y="210439"/>
                    <a:pt x="0" y="209252"/>
                    <a:pt x="0" y="207670"/>
                  </a:cubicBezTo>
                  <a:cubicBezTo>
                    <a:pt x="0" y="206088"/>
                    <a:pt x="394" y="205297"/>
                    <a:pt x="1576" y="204110"/>
                  </a:cubicBezTo>
                  <a:lnTo>
                    <a:pt x="193410" y="1582"/>
                  </a:lnTo>
                  <a:cubicBezTo>
                    <a:pt x="194198" y="791"/>
                    <a:pt x="195380" y="0"/>
                    <a:pt x="196956" y="0"/>
                  </a:cubicBezTo>
                  <a:cubicBezTo>
                    <a:pt x="198137" y="0"/>
                    <a:pt x="199319" y="395"/>
                    <a:pt x="200501" y="1582"/>
                  </a:cubicBezTo>
                  <a:lnTo>
                    <a:pt x="260769" y="59334"/>
                  </a:lnTo>
                  <a:cubicBezTo>
                    <a:pt x="271799" y="69619"/>
                    <a:pt x="278889" y="81881"/>
                    <a:pt x="282434" y="95330"/>
                  </a:cubicBezTo>
                  <a:cubicBezTo>
                    <a:pt x="285979" y="108780"/>
                    <a:pt x="285586" y="122624"/>
                    <a:pt x="281252" y="136469"/>
                  </a:cubicBezTo>
                  <a:cubicBezTo>
                    <a:pt x="276920" y="150709"/>
                    <a:pt x="268647" y="163763"/>
                    <a:pt x="257224" y="176025"/>
                  </a:cubicBezTo>
                  <a:cubicBezTo>
                    <a:pt x="246194" y="187892"/>
                    <a:pt x="233983" y="196199"/>
                    <a:pt x="220984" y="200945"/>
                  </a:cubicBezTo>
                  <a:cubicBezTo>
                    <a:pt x="207985" y="205692"/>
                    <a:pt x="194986" y="206879"/>
                    <a:pt x="182381" y="204110"/>
                  </a:cubicBezTo>
                  <a:cubicBezTo>
                    <a:pt x="181987" y="203714"/>
                    <a:pt x="181199" y="203714"/>
                    <a:pt x="180805" y="204110"/>
                  </a:cubicBezTo>
                  <a:cubicBezTo>
                    <a:pt x="180411" y="204110"/>
                    <a:pt x="180017" y="204506"/>
                    <a:pt x="180017" y="205297"/>
                  </a:cubicBezTo>
                  <a:lnTo>
                    <a:pt x="123688" y="320010"/>
                  </a:lnTo>
                  <a:lnTo>
                    <a:pt x="122900" y="321592"/>
                  </a:lnTo>
                  <a:cubicBezTo>
                    <a:pt x="120931" y="323570"/>
                    <a:pt x="118961" y="323570"/>
                    <a:pt x="116598" y="321592"/>
                  </a:cubicBezTo>
                  <a:lnTo>
                    <a:pt x="80752" y="287574"/>
                  </a:lnTo>
                  <a:cubicBezTo>
                    <a:pt x="78388" y="284409"/>
                    <a:pt x="77994" y="282036"/>
                    <a:pt x="79176" y="279663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0" name="Friform 29">
              <a:extLst>
                <a:ext uri="{FF2B5EF4-FFF2-40B4-BE49-F238E27FC236}">
                  <a16:creationId xmlns:a16="http://schemas.microsoft.com/office/drawing/2014/main" id="{383507CD-B794-7C19-AB7C-C28176BE5950}"/>
                </a:ext>
              </a:extLst>
            </p:cNvPr>
            <p:cNvSpPr/>
            <p:nvPr/>
          </p:nvSpPr>
          <p:spPr>
            <a:xfrm>
              <a:off x="2266551" y="5037201"/>
              <a:ext cx="212627" cy="263995"/>
            </a:xfrm>
            <a:custGeom>
              <a:avLst/>
              <a:gdLst>
                <a:gd name="connsiteX0" fmla="*/ 155 w 212627"/>
                <a:gd name="connsiteY0" fmla="*/ 231559 h 263995"/>
                <a:gd name="connsiteX1" fmla="*/ 942 w 212627"/>
                <a:gd name="connsiteY1" fmla="*/ 227999 h 263995"/>
                <a:gd name="connsiteX2" fmla="*/ 164809 w 212627"/>
                <a:gd name="connsiteY2" fmla="*/ 2133 h 263995"/>
                <a:gd name="connsiteX3" fmla="*/ 167961 w 212627"/>
                <a:gd name="connsiteY3" fmla="*/ 155 h 263995"/>
                <a:gd name="connsiteX4" fmla="*/ 171506 w 212627"/>
                <a:gd name="connsiteY4" fmla="*/ 946 h 263995"/>
                <a:gd name="connsiteX5" fmla="*/ 210503 w 212627"/>
                <a:gd name="connsiteY5" fmla="*/ 29427 h 263995"/>
                <a:gd name="connsiteX6" fmla="*/ 212473 w 212627"/>
                <a:gd name="connsiteY6" fmla="*/ 32591 h 263995"/>
                <a:gd name="connsiteX7" fmla="*/ 211685 w 212627"/>
                <a:gd name="connsiteY7" fmla="*/ 36151 h 263995"/>
                <a:gd name="connsiteX8" fmla="*/ 47818 w 212627"/>
                <a:gd name="connsiteY8" fmla="*/ 262017 h 263995"/>
                <a:gd name="connsiteX9" fmla="*/ 44667 w 212627"/>
                <a:gd name="connsiteY9" fmla="*/ 263995 h 263995"/>
                <a:gd name="connsiteX10" fmla="*/ 41121 w 212627"/>
                <a:gd name="connsiteY10" fmla="*/ 263204 h 263995"/>
                <a:gd name="connsiteX11" fmla="*/ 2124 w 212627"/>
                <a:gd name="connsiteY11" fmla="*/ 234723 h 263995"/>
                <a:gd name="connsiteX12" fmla="*/ 155 w 212627"/>
                <a:gd name="connsiteY12" fmla="*/ 231559 h 263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12627" h="263995">
                  <a:moveTo>
                    <a:pt x="155" y="231559"/>
                  </a:moveTo>
                  <a:cubicBezTo>
                    <a:pt x="-239" y="230372"/>
                    <a:pt x="155" y="228790"/>
                    <a:pt x="942" y="227999"/>
                  </a:cubicBezTo>
                  <a:lnTo>
                    <a:pt x="164809" y="2133"/>
                  </a:lnTo>
                  <a:cubicBezTo>
                    <a:pt x="165597" y="946"/>
                    <a:pt x="166779" y="551"/>
                    <a:pt x="167961" y="155"/>
                  </a:cubicBezTo>
                  <a:cubicBezTo>
                    <a:pt x="169142" y="-240"/>
                    <a:pt x="170718" y="155"/>
                    <a:pt x="171506" y="946"/>
                  </a:cubicBezTo>
                  <a:lnTo>
                    <a:pt x="210503" y="29427"/>
                  </a:lnTo>
                  <a:cubicBezTo>
                    <a:pt x="211685" y="30218"/>
                    <a:pt x="212473" y="31404"/>
                    <a:pt x="212473" y="32591"/>
                  </a:cubicBezTo>
                  <a:cubicBezTo>
                    <a:pt x="212867" y="33778"/>
                    <a:pt x="212473" y="35360"/>
                    <a:pt x="211685" y="36151"/>
                  </a:cubicBezTo>
                  <a:lnTo>
                    <a:pt x="47818" y="262017"/>
                  </a:lnTo>
                  <a:cubicBezTo>
                    <a:pt x="47030" y="263204"/>
                    <a:pt x="45848" y="263995"/>
                    <a:pt x="44667" y="263995"/>
                  </a:cubicBezTo>
                  <a:cubicBezTo>
                    <a:pt x="43091" y="263995"/>
                    <a:pt x="41909" y="263995"/>
                    <a:pt x="41121" y="263204"/>
                  </a:cubicBezTo>
                  <a:lnTo>
                    <a:pt x="2124" y="234723"/>
                  </a:lnTo>
                  <a:cubicBezTo>
                    <a:pt x="942" y="233932"/>
                    <a:pt x="155" y="232746"/>
                    <a:pt x="155" y="231559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1" name="Friform 30">
              <a:extLst>
                <a:ext uri="{FF2B5EF4-FFF2-40B4-BE49-F238E27FC236}">
                  <a16:creationId xmlns:a16="http://schemas.microsoft.com/office/drawing/2014/main" id="{C09683BB-F830-2B66-5FE3-D544DDE9ED08}"/>
                </a:ext>
              </a:extLst>
            </p:cNvPr>
            <p:cNvSpPr/>
            <p:nvPr/>
          </p:nvSpPr>
          <p:spPr>
            <a:xfrm>
              <a:off x="2374772" y="5096035"/>
              <a:ext cx="190776" cy="323993"/>
            </a:xfrm>
            <a:custGeom>
              <a:avLst/>
              <a:gdLst>
                <a:gd name="connsiteX0" fmla="*/ 259 w 190776"/>
                <a:gd name="connsiteY0" fmla="*/ 249069 h 323993"/>
                <a:gd name="connsiteX1" fmla="*/ 653 w 190776"/>
                <a:gd name="connsiteY1" fmla="*/ 245113 h 323993"/>
                <a:gd name="connsiteX2" fmla="*/ 139309 w 190776"/>
                <a:gd name="connsiteY2" fmla="*/ 2633 h 323993"/>
                <a:gd name="connsiteX3" fmla="*/ 142461 w 190776"/>
                <a:gd name="connsiteY3" fmla="*/ 260 h 323993"/>
                <a:gd name="connsiteX4" fmla="*/ 146400 w 190776"/>
                <a:gd name="connsiteY4" fmla="*/ 656 h 323993"/>
                <a:gd name="connsiteX5" fmla="*/ 188154 w 190776"/>
                <a:gd name="connsiteY5" fmla="*/ 24785 h 323993"/>
                <a:gd name="connsiteX6" fmla="*/ 190518 w 190776"/>
                <a:gd name="connsiteY6" fmla="*/ 27949 h 323993"/>
                <a:gd name="connsiteX7" fmla="*/ 190124 w 190776"/>
                <a:gd name="connsiteY7" fmla="*/ 31905 h 323993"/>
                <a:gd name="connsiteX8" fmla="*/ 75102 w 190776"/>
                <a:gd name="connsiteY8" fmla="*/ 233642 h 323993"/>
                <a:gd name="connsiteX9" fmla="*/ 75890 w 190776"/>
                <a:gd name="connsiteY9" fmla="*/ 236411 h 323993"/>
                <a:gd name="connsiteX10" fmla="*/ 150733 w 190776"/>
                <a:gd name="connsiteY10" fmla="*/ 279527 h 323993"/>
                <a:gd name="connsiteX11" fmla="*/ 153096 w 190776"/>
                <a:gd name="connsiteY11" fmla="*/ 282691 h 323993"/>
                <a:gd name="connsiteX12" fmla="*/ 152702 w 190776"/>
                <a:gd name="connsiteY12" fmla="*/ 286647 h 323993"/>
                <a:gd name="connsiteX13" fmla="*/ 133007 w 190776"/>
                <a:gd name="connsiteY13" fmla="*/ 321456 h 323993"/>
                <a:gd name="connsiteX14" fmla="*/ 129855 w 190776"/>
                <a:gd name="connsiteY14" fmla="*/ 323830 h 323993"/>
                <a:gd name="connsiteX15" fmla="*/ 125916 w 190776"/>
                <a:gd name="connsiteY15" fmla="*/ 323434 h 323993"/>
                <a:gd name="connsiteX16" fmla="*/ 3016 w 190776"/>
                <a:gd name="connsiteY16" fmla="*/ 252628 h 323993"/>
                <a:gd name="connsiteX17" fmla="*/ 259 w 190776"/>
                <a:gd name="connsiteY17" fmla="*/ 249069 h 323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0776" h="323993">
                  <a:moveTo>
                    <a:pt x="259" y="249069"/>
                  </a:moveTo>
                  <a:cubicBezTo>
                    <a:pt x="-135" y="247882"/>
                    <a:pt x="-135" y="246300"/>
                    <a:pt x="653" y="245113"/>
                  </a:cubicBezTo>
                  <a:lnTo>
                    <a:pt x="139309" y="2633"/>
                  </a:lnTo>
                  <a:cubicBezTo>
                    <a:pt x="140097" y="1447"/>
                    <a:pt x="140885" y="656"/>
                    <a:pt x="142461" y="260"/>
                  </a:cubicBezTo>
                  <a:cubicBezTo>
                    <a:pt x="143642" y="-136"/>
                    <a:pt x="145218" y="-136"/>
                    <a:pt x="146400" y="656"/>
                  </a:cubicBezTo>
                  <a:lnTo>
                    <a:pt x="188154" y="24785"/>
                  </a:lnTo>
                  <a:cubicBezTo>
                    <a:pt x="189336" y="25576"/>
                    <a:pt x="190124" y="26367"/>
                    <a:pt x="190518" y="27949"/>
                  </a:cubicBezTo>
                  <a:cubicBezTo>
                    <a:pt x="190912" y="29531"/>
                    <a:pt x="190912" y="30718"/>
                    <a:pt x="190124" y="31905"/>
                  </a:cubicBezTo>
                  <a:lnTo>
                    <a:pt x="75102" y="233642"/>
                  </a:lnTo>
                  <a:cubicBezTo>
                    <a:pt x="74314" y="234828"/>
                    <a:pt x="74708" y="235619"/>
                    <a:pt x="75890" y="236411"/>
                  </a:cubicBezTo>
                  <a:lnTo>
                    <a:pt x="150733" y="279527"/>
                  </a:lnTo>
                  <a:cubicBezTo>
                    <a:pt x="151915" y="280318"/>
                    <a:pt x="152702" y="281109"/>
                    <a:pt x="153096" y="282691"/>
                  </a:cubicBezTo>
                  <a:cubicBezTo>
                    <a:pt x="153490" y="283878"/>
                    <a:pt x="153096" y="285460"/>
                    <a:pt x="152702" y="286647"/>
                  </a:cubicBezTo>
                  <a:lnTo>
                    <a:pt x="133007" y="321456"/>
                  </a:lnTo>
                  <a:cubicBezTo>
                    <a:pt x="132219" y="322643"/>
                    <a:pt x="131431" y="323434"/>
                    <a:pt x="129855" y="323830"/>
                  </a:cubicBezTo>
                  <a:cubicBezTo>
                    <a:pt x="128674" y="324225"/>
                    <a:pt x="127098" y="323830"/>
                    <a:pt x="125916" y="323434"/>
                  </a:cubicBezTo>
                  <a:lnTo>
                    <a:pt x="3016" y="252628"/>
                  </a:lnTo>
                  <a:cubicBezTo>
                    <a:pt x="1047" y="251442"/>
                    <a:pt x="259" y="250651"/>
                    <a:pt x="259" y="249069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2" name="Friform 31">
              <a:extLst>
                <a:ext uri="{FF2B5EF4-FFF2-40B4-BE49-F238E27FC236}">
                  <a16:creationId xmlns:a16="http://schemas.microsoft.com/office/drawing/2014/main" id="{86817B44-3F3D-9F4A-42BD-FED7B5BB9F11}"/>
                </a:ext>
              </a:extLst>
            </p:cNvPr>
            <p:cNvSpPr/>
            <p:nvPr/>
          </p:nvSpPr>
          <p:spPr>
            <a:xfrm>
              <a:off x="2585165" y="5183417"/>
              <a:ext cx="237250" cy="308749"/>
            </a:xfrm>
            <a:custGeom>
              <a:avLst/>
              <a:gdLst>
                <a:gd name="connsiteX0" fmla="*/ 5335 w 237250"/>
                <a:gd name="connsiteY0" fmla="*/ 256226 h 308749"/>
                <a:gd name="connsiteX1" fmla="*/ 8092 w 237250"/>
                <a:gd name="connsiteY1" fmla="*/ 190167 h 308749"/>
                <a:gd name="connsiteX2" fmla="*/ 84905 w 237250"/>
                <a:gd name="connsiteY2" fmla="*/ 3066 h 308749"/>
                <a:gd name="connsiteX3" fmla="*/ 87662 w 237250"/>
                <a:gd name="connsiteY3" fmla="*/ 297 h 308749"/>
                <a:gd name="connsiteX4" fmla="*/ 91602 w 237250"/>
                <a:gd name="connsiteY4" fmla="*/ 297 h 308749"/>
                <a:gd name="connsiteX5" fmla="*/ 136114 w 237250"/>
                <a:gd name="connsiteY5" fmla="*/ 18888 h 308749"/>
                <a:gd name="connsiteX6" fmla="*/ 138871 w 237250"/>
                <a:gd name="connsiteY6" fmla="*/ 21657 h 308749"/>
                <a:gd name="connsiteX7" fmla="*/ 138871 w 237250"/>
                <a:gd name="connsiteY7" fmla="*/ 25613 h 308749"/>
                <a:gd name="connsiteX8" fmla="*/ 59695 w 237250"/>
                <a:gd name="connsiteY8" fmla="*/ 217856 h 308749"/>
                <a:gd name="connsiteX9" fmla="*/ 57725 w 237250"/>
                <a:gd name="connsiteY9" fmla="*/ 240403 h 308749"/>
                <a:gd name="connsiteX10" fmla="*/ 70724 w 237250"/>
                <a:gd name="connsiteY10" fmla="*/ 254643 h 308749"/>
                <a:gd name="connsiteX11" fmla="*/ 89632 w 237250"/>
                <a:gd name="connsiteY11" fmla="*/ 253457 h 308749"/>
                <a:gd name="connsiteX12" fmla="*/ 103813 w 237250"/>
                <a:gd name="connsiteY12" fmla="*/ 236052 h 308749"/>
                <a:gd name="connsiteX13" fmla="*/ 182989 w 237250"/>
                <a:gd name="connsiteY13" fmla="*/ 43809 h 308749"/>
                <a:gd name="connsiteX14" fmla="*/ 185746 w 237250"/>
                <a:gd name="connsiteY14" fmla="*/ 41040 h 308749"/>
                <a:gd name="connsiteX15" fmla="*/ 189685 w 237250"/>
                <a:gd name="connsiteY15" fmla="*/ 41040 h 308749"/>
                <a:gd name="connsiteX16" fmla="*/ 234197 w 237250"/>
                <a:gd name="connsiteY16" fmla="*/ 59631 h 308749"/>
                <a:gd name="connsiteX17" fmla="*/ 236955 w 237250"/>
                <a:gd name="connsiteY17" fmla="*/ 62400 h 308749"/>
                <a:gd name="connsiteX18" fmla="*/ 236955 w 237250"/>
                <a:gd name="connsiteY18" fmla="*/ 66356 h 308749"/>
                <a:gd name="connsiteX19" fmla="*/ 160142 w 237250"/>
                <a:gd name="connsiteY19" fmla="*/ 253457 h 308749"/>
                <a:gd name="connsiteX20" fmla="*/ 115630 w 237250"/>
                <a:gd name="connsiteY20" fmla="*/ 302506 h 308749"/>
                <a:gd name="connsiteX21" fmla="*/ 52211 w 237250"/>
                <a:gd name="connsiteY21" fmla="*/ 301320 h 308749"/>
                <a:gd name="connsiteX22" fmla="*/ 5335 w 237250"/>
                <a:gd name="connsiteY22" fmla="*/ 256226 h 30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37250" h="308749">
                  <a:moveTo>
                    <a:pt x="5335" y="256226"/>
                  </a:moveTo>
                  <a:cubicBezTo>
                    <a:pt x="-2543" y="236052"/>
                    <a:pt x="-1755" y="213900"/>
                    <a:pt x="8092" y="190167"/>
                  </a:cubicBezTo>
                  <a:lnTo>
                    <a:pt x="84905" y="3066"/>
                  </a:lnTo>
                  <a:cubicBezTo>
                    <a:pt x="85299" y="1879"/>
                    <a:pt x="86481" y="692"/>
                    <a:pt x="87662" y="297"/>
                  </a:cubicBezTo>
                  <a:cubicBezTo>
                    <a:pt x="88844" y="-99"/>
                    <a:pt x="90026" y="-99"/>
                    <a:pt x="91602" y="297"/>
                  </a:cubicBezTo>
                  <a:lnTo>
                    <a:pt x="136114" y="18888"/>
                  </a:lnTo>
                  <a:cubicBezTo>
                    <a:pt x="137295" y="19284"/>
                    <a:pt x="138083" y="20470"/>
                    <a:pt x="138871" y="21657"/>
                  </a:cubicBezTo>
                  <a:cubicBezTo>
                    <a:pt x="139265" y="22844"/>
                    <a:pt x="139265" y="24426"/>
                    <a:pt x="138871" y="25613"/>
                  </a:cubicBezTo>
                  <a:lnTo>
                    <a:pt x="59695" y="217856"/>
                  </a:lnTo>
                  <a:cubicBezTo>
                    <a:pt x="56150" y="226163"/>
                    <a:pt x="55756" y="233679"/>
                    <a:pt x="57725" y="240403"/>
                  </a:cubicBezTo>
                  <a:cubicBezTo>
                    <a:pt x="59695" y="247128"/>
                    <a:pt x="64028" y="251874"/>
                    <a:pt x="70724" y="254643"/>
                  </a:cubicBezTo>
                  <a:cubicBezTo>
                    <a:pt x="77421" y="257412"/>
                    <a:pt x="83723" y="257017"/>
                    <a:pt x="89632" y="253457"/>
                  </a:cubicBezTo>
                  <a:cubicBezTo>
                    <a:pt x="95541" y="249896"/>
                    <a:pt x="100268" y="244359"/>
                    <a:pt x="103813" y="236052"/>
                  </a:cubicBezTo>
                  <a:lnTo>
                    <a:pt x="182989" y="43809"/>
                  </a:lnTo>
                  <a:cubicBezTo>
                    <a:pt x="183383" y="42622"/>
                    <a:pt x="184565" y="41831"/>
                    <a:pt x="185746" y="41040"/>
                  </a:cubicBezTo>
                  <a:cubicBezTo>
                    <a:pt x="186928" y="40644"/>
                    <a:pt x="188110" y="40644"/>
                    <a:pt x="189685" y="41040"/>
                  </a:cubicBezTo>
                  <a:lnTo>
                    <a:pt x="234197" y="59631"/>
                  </a:lnTo>
                  <a:cubicBezTo>
                    <a:pt x="235379" y="60027"/>
                    <a:pt x="236167" y="61213"/>
                    <a:pt x="236955" y="62400"/>
                  </a:cubicBezTo>
                  <a:cubicBezTo>
                    <a:pt x="237349" y="63587"/>
                    <a:pt x="237349" y="64773"/>
                    <a:pt x="236955" y="66356"/>
                  </a:cubicBezTo>
                  <a:lnTo>
                    <a:pt x="160142" y="253457"/>
                  </a:lnTo>
                  <a:cubicBezTo>
                    <a:pt x="150294" y="277586"/>
                    <a:pt x="135326" y="293804"/>
                    <a:pt x="115630" y="302506"/>
                  </a:cubicBezTo>
                  <a:cubicBezTo>
                    <a:pt x="95935" y="311209"/>
                    <a:pt x="74663" y="310813"/>
                    <a:pt x="52211" y="301320"/>
                  </a:cubicBezTo>
                  <a:cubicBezTo>
                    <a:pt x="28576" y="291035"/>
                    <a:pt x="13213" y="276399"/>
                    <a:pt x="5335" y="256226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3" name="Friform 32">
              <a:extLst>
                <a:ext uri="{FF2B5EF4-FFF2-40B4-BE49-F238E27FC236}">
                  <a16:creationId xmlns:a16="http://schemas.microsoft.com/office/drawing/2014/main" id="{9776F02F-58EC-0495-79C0-4BE178EA2200}"/>
                </a:ext>
              </a:extLst>
            </p:cNvPr>
            <p:cNvSpPr/>
            <p:nvPr/>
          </p:nvSpPr>
          <p:spPr>
            <a:xfrm>
              <a:off x="2781682" y="5258611"/>
              <a:ext cx="221895" cy="292444"/>
            </a:xfrm>
            <a:custGeom>
              <a:avLst/>
              <a:gdLst>
                <a:gd name="connsiteX0" fmla="*/ 208638 w 221895"/>
                <a:gd name="connsiteY0" fmla="*/ 85306 h 292444"/>
                <a:gd name="connsiteX1" fmla="*/ 204699 w 221895"/>
                <a:gd name="connsiteY1" fmla="*/ 85701 h 292444"/>
                <a:gd name="connsiteX2" fmla="*/ 122371 w 221895"/>
                <a:gd name="connsiteY2" fmla="*/ 62363 h 292444"/>
                <a:gd name="connsiteX3" fmla="*/ 120008 w 221895"/>
                <a:gd name="connsiteY3" fmla="*/ 63945 h 292444"/>
                <a:gd name="connsiteX4" fmla="*/ 102282 w 221895"/>
                <a:gd name="connsiteY4" fmla="*/ 126840 h 292444"/>
                <a:gd name="connsiteX5" fmla="*/ 103857 w 221895"/>
                <a:gd name="connsiteY5" fmla="*/ 129609 h 292444"/>
                <a:gd name="connsiteX6" fmla="*/ 151127 w 221895"/>
                <a:gd name="connsiteY6" fmla="*/ 143058 h 292444"/>
                <a:gd name="connsiteX7" fmla="*/ 154278 w 221895"/>
                <a:gd name="connsiteY7" fmla="*/ 145431 h 292444"/>
                <a:gd name="connsiteX8" fmla="*/ 154672 w 221895"/>
                <a:gd name="connsiteY8" fmla="*/ 149387 h 292444"/>
                <a:gd name="connsiteX9" fmla="*/ 143642 w 221895"/>
                <a:gd name="connsiteY9" fmla="*/ 188152 h 292444"/>
                <a:gd name="connsiteX10" fmla="*/ 141279 w 221895"/>
                <a:gd name="connsiteY10" fmla="*/ 191316 h 292444"/>
                <a:gd name="connsiteX11" fmla="*/ 137340 w 221895"/>
                <a:gd name="connsiteY11" fmla="*/ 191712 h 292444"/>
                <a:gd name="connsiteX12" fmla="*/ 90070 w 221895"/>
                <a:gd name="connsiteY12" fmla="*/ 178263 h 292444"/>
                <a:gd name="connsiteX13" fmla="*/ 87313 w 221895"/>
                <a:gd name="connsiteY13" fmla="*/ 179845 h 292444"/>
                <a:gd name="connsiteX14" fmla="*/ 56588 w 221895"/>
                <a:gd name="connsiteY14" fmla="*/ 288625 h 292444"/>
                <a:gd name="connsiteX15" fmla="*/ 54224 w 221895"/>
                <a:gd name="connsiteY15" fmla="*/ 291789 h 292444"/>
                <a:gd name="connsiteX16" fmla="*/ 50285 w 221895"/>
                <a:gd name="connsiteY16" fmla="*/ 292185 h 292444"/>
                <a:gd name="connsiteX17" fmla="*/ 3804 w 221895"/>
                <a:gd name="connsiteY17" fmla="*/ 279131 h 292444"/>
                <a:gd name="connsiteX18" fmla="*/ 653 w 221895"/>
                <a:gd name="connsiteY18" fmla="*/ 276758 h 292444"/>
                <a:gd name="connsiteX19" fmla="*/ 259 w 221895"/>
                <a:gd name="connsiteY19" fmla="*/ 272802 h 292444"/>
                <a:gd name="connsiteX20" fmla="*/ 76284 w 221895"/>
                <a:gd name="connsiteY20" fmla="*/ 3820 h 292444"/>
                <a:gd name="connsiteX21" fmla="*/ 78647 w 221895"/>
                <a:gd name="connsiteY21" fmla="*/ 655 h 292444"/>
                <a:gd name="connsiteX22" fmla="*/ 82586 w 221895"/>
                <a:gd name="connsiteY22" fmla="*/ 260 h 292444"/>
                <a:gd name="connsiteX23" fmla="*/ 218091 w 221895"/>
                <a:gd name="connsiteY23" fmla="*/ 39025 h 292444"/>
                <a:gd name="connsiteX24" fmla="*/ 221243 w 221895"/>
                <a:gd name="connsiteY24" fmla="*/ 41398 h 292444"/>
                <a:gd name="connsiteX25" fmla="*/ 221637 w 221895"/>
                <a:gd name="connsiteY25" fmla="*/ 45354 h 292444"/>
                <a:gd name="connsiteX26" fmla="*/ 210607 w 221895"/>
                <a:gd name="connsiteY26" fmla="*/ 84119 h 292444"/>
                <a:gd name="connsiteX27" fmla="*/ 208638 w 221895"/>
                <a:gd name="connsiteY27" fmla="*/ 85306 h 292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21895" h="292444">
                  <a:moveTo>
                    <a:pt x="208638" y="85306"/>
                  </a:moveTo>
                  <a:cubicBezTo>
                    <a:pt x="207456" y="86097"/>
                    <a:pt x="206274" y="86097"/>
                    <a:pt x="204699" y="85701"/>
                  </a:cubicBezTo>
                  <a:lnTo>
                    <a:pt x="122371" y="62363"/>
                  </a:lnTo>
                  <a:cubicBezTo>
                    <a:pt x="121189" y="61968"/>
                    <a:pt x="120008" y="62363"/>
                    <a:pt x="120008" y="63945"/>
                  </a:cubicBezTo>
                  <a:lnTo>
                    <a:pt x="102282" y="126840"/>
                  </a:lnTo>
                  <a:cubicBezTo>
                    <a:pt x="101888" y="128026"/>
                    <a:pt x="102282" y="128818"/>
                    <a:pt x="103857" y="129609"/>
                  </a:cubicBezTo>
                  <a:lnTo>
                    <a:pt x="151127" y="143058"/>
                  </a:lnTo>
                  <a:cubicBezTo>
                    <a:pt x="152308" y="143453"/>
                    <a:pt x="153490" y="144245"/>
                    <a:pt x="154278" y="145431"/>
                  </a:cubicBezTo>
                  <a:cubicBezTo>
                    <a:pt x="155066" y="146618"/>
                    <a:pt x="155066" y="147804"/>
                    <a:pt x="154672" y="149387"/>
                  </a:cubicBezTo>
                  <a:lnTo>
                    <a:pt x="143642" y="188152"/>
                  </a:lnTo>
                  <a:cubicBezTo>
                    <a:pt x="143248" y="189339"/>
                    <a:pt x="142461" y="190525"/>
                    <a:pt x="141279" y="191316"/>
                  </a:cubicBezTo>
                  <a:cubicBezTo>
                    <a:pt x="140097" y="192108"/>
                    <a:pt x="138915" y="192108"/>
                    <a:pt x="137340" y="191712"/>
                  </a:cubicBezTo>
                  <a:lnTo>
                    <a:pt x="90070" y="178263"/>
                  </a:lnTo>
                  <a:cubicBezTo>
                    <a:pt x="88889" y="177867"/>
                    <a:pt x="88101" y="178263"/>
                    <a:pt x="87313" y="179845"/>
                  </a:cubicBezTo>
                  <a:lnTo>
                    <a:pt x="56588" y="288625"/>
                  </a:lnTo>
                  <a:cubicBezTo>
                    <a:pt x="56194" y="289811"/>
                    <a:pt x="55406" y="290998"/>
                    <a:pt x="54224" y="291789"/>
                  </a:cubicBezTo>
                  <a:cubicBezTo>
                    <a:pt x="53043" y="292580"/>
                    <a:pt x="51861" y="292580"/>
                    <a:pt x="50285" y="292185"/>
                  </a:cubicBezTo>
                  <a:lnTo>
                    <a:pt x="3804" y="279131"/>
                  </a:lnTo>
                  <a:cubicBezTo>
                    <a:pt x="2622" y="278736"/>
                    <a:pt x="1440" y="277944"/>
                    <a:pt x="653" y="276758"/>
                  </a:cubicBezTo>
                  <a:cubicBezTo>
                    <a:pt x="-135" y="275571"/>
                    <a:pt x="-135" y="274385"/>
                    <a:pt x="259" y="272802"/>
                  </a:cubicBezTo>
                  <a:lnTo>
                    <a:pt x="76284" y="3820"/>
                  </a:lnTo>
                  <a:cubicBezTo>
                    <a:pt x="76678" y="2633"/>
                    <a:pt x="77465" y="1447"/>
                    <a:pt x="78647" y="655"/>
                  </a:cubicBezTo>
                  <a:cubicBezTo>
                    <a:pt x="79829" y="-136"/>
                    <a:pt x="81010" y="-136"/>
                    <a:pt x="82586" y="260"/>
                  </a:cubicBezTo>
                  <a:lnTo>
                    <a:pt x="218091" y="39025"/>
                  </a:lnTo>
                  <a:cubicBezTo>
                    <a:pt x="219273" y="39420"/>
                    <a:pt x="220455" y="40211"/>
                    <a:pt x="221243" y="41398"/>
                  </a:cubicBezTo>
                  <a:cubicBezTo>
                    <a:pt x="222031" y="42585"/>
                    <a:pt x="222031" y="43772"/>
                    <a:pt x="221637" y="45354"/>
                  </a:cubicBezTo>
                  <a:lnTo>
                    <a:pt x="210607" y="84119"/>
                  </a:lnTo>
                  <a:cubicBezTo>
                    <a:pt x="210607" y="83724"/>
                    <a:pt x="209819" y="84910"/>
                    <a:pt x="208638" y="85306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4" name="Friform 33">
              <a:extLst>
                <a:ext uri="{FF2B5EF4-FFF2-40B4-BE49-F238E27FC236}">
                  <a16:creationId xmlns:a16="http://schemas.microsoft.com/office/drawing/2014/main" id="{21187419-DA95-C06D-A7E1-AD9D3FC6695E}"/>
                </a:ext>
              </a:extLst>
            </p:cNvPr>
            <p:cNvSpPr/>
            <p:nvPr/>
          </p:nvSpPr>
          <p:spPr>
            <a:xfrm>
              <a:off x="3018527" y="5303414"/>
              <a:ext cx="176781" cy="302915"/>
            </a:xfrm>
            <a:custGeom>
              <a:avLst/>
              <a:gdLst>
                <a:gd name="connsiteX0" fmla="*/ 175839 w 176781"/>
                <a:gd name="connsiteY0" fmla="*/ 29822 h 302915"/>
                <a:gd name="connsiteX1" fmla="*/ 176627 w 176781"/>
                <a:gd name="connsiteY1" fmla="*/ 33383 h 302915"/>
                <a:gd name="connsiteX2" fmla="*/ 169930 w 176781"/>
                <a:gd name="connsiteY2" fmla="*/ 72939 h 302915"/>
                <a:gd name="connsiteX3" fmla="*/ 167961 w 176781"/>
                <a:gd name="connsiteY3" fmla="*/ 76103 h 302915"/>
                <a:gd name="connsiteX4" fmla="*/ 164415 w 176781"/>
                <a:gd name="connsiteY4" fmla="*/ 76894 h 302915"/>
                <a:gd name="connsiteX5" fmla="*/ 113601 w 176781"/>
                <a:gd name="connsiteY5" fmla="*/ 68192 h 302915"/>
                <a:gd name="connsiteX6" fmla="*/ 111237 w 176781"/>
                <a:gd name="connsiteY6" fmla="*/ 69774 h 302915"/>
                <a:gd name="connsiteX7" fmla="*/ 72240 w 176781"/>
                <a:gd name="connsiteY7" fmla="*/ 298805 h 302915"/>
                <a:gd name="connsiteX8" fmla="*/ 70271 w 176781"/>
                <a:gd name="connsiteY8" fmla="*/ 301969 h 302915"/>
                <a:gd name="connsiteX9" fmla="*/ 66725 w 176781"/>
                <a:gd name="connsiteY9" fmla="*/ 302760 h 302915"/>
                <a:gd name="connsiteX10" fmla="*/ 19062 w 176781"/>
                <a:gd name="connsiteY10" fmla="*/ 294454 h 302915"/>
                <a:gd name="connsiteX11" fmla="*/ 15911 w 176781"/>
                <a:gd name="connsiteY11" fmla="*/ 292476 h 302915"/>
                <a:gd name="connsiteX12" fmla="*/ 15123 w 176781"/>
                <a:gd name="connsiteY12" fmla="*/ 288916 h 302915"/>
                <a:gd name="connsiteX13" fmla="*/ 54514 w 176781"/>
                <a:gd name="connsiteY13" fmla="*/ 59885 h 302915"/>
                <a:gd name="connsiteX14" fmla="*/ 52939 w 176781"/>
                <a:gd name="connsiteY14" fmla="*/ 57512 h 302915"/>
                <a:gd name="connsiteX15" fmla="*/ 4094 w 176781"/>
                <a:gd name="connsiteY15" fmla="*/ 49205 h 302915"/>
                <a:gd name="connsiteX16" fmla="*/ 942 w 176781"/>
                <a:gd name="connsiteY16" fmla="*/ 47227 h 302915"/>
                <a:gd name="connsiteX17" fmla="*/ 155 w 176781"/>
                <a:gd name="connsiteY17" fmla="*/ 43667 h 302915"/>
                <a:gd name="connsiteX18" fmla="*/ 6851 w 176781"/>
                <a:gd name="connsiteY18" fmla="*/ 4111 h 302915"/>
                <a:gd name="connsiteX19" fmla="*/ 8821 w 176781"/>
                <a:gd name="connsiteY19" fmla="*/ 947 h 302915"/>
                <a:gd name="connsiteX20" fmla="*/ 12366 w 176781"/>
                <a:gd name="connsiteY20" fmla="*/ 155 h 302915"/>
                <a:gd name="connsiteX21" fmla="*/ 173082 w 176781"/>
                <a:gd name="connsiteY21" fmla="*/ 27844 h 302915"/>
                <a:gd name="connsiteX22" fmla="*/ 175839 w 176781"/>
                <a:gd name="connsiteY22" fmla="*/ 29822 h 302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76781" h="302915">
                  <a:moveTo>
                    <a:pt x="175839" y="29822"/>
                  </a:moveTo>
                  <a:cubicBezTo>
                    <a:pt x="176627" y="31009"/>
                    <a:pt x="177021" y="32196"/>
                    <a:pt x="176627" y="33383"/>
                  </a:cubicBezTo>
                  <a:lnTo>
                    <a:pt x="169930" y="72939"/>
                  </a:lnTo>
                  <a:cubicBezTo>
                    <a:pt x="169536" y="74125"/>
                    <a:pt x="169142" y="75312"/>
                    <a:pt x="167961" y="76103"/>
                  </a:cubicBezTo>
                  <a:cubicBezTo>
                    <a:pt x="166779" y="76894"/>
                    <a:pt x="165597" y="77290"/>
                    <a:pt x="164415" y="76894"/>
                  </a:cubicBezTo>
                  <a:lnTo>
                    <a:pt x="113601" y="68192"/>
                  </a:lnTo>
                  <a:cubicBezTo>
                    <a:pt x="112419" y="67796"/>
                    <a:pt x="111631" y="68588"/>
                    <a:pt x="111237" y="69774"/>
                  </a:cubicBezTo>
                  <a:lnTo>
                    <a:pt x="72240" y="298805"/>
                  </a:lnTo>
                  <a:cubicBezTo>
                    <a:pt x="71846" y="299991"/>
                    <a:pt x="71452" y="301178"/>
                    <a:pt x="70271" y="301969"/>
                  </a:cubicBezTo>
                  <a:cubicBezTo>
                    <a:pt x="69089" y="302760"/>
                    <a:pt x="67907" y="303156"/>
                    <a:pt x="66725" y="302760"/>
                  </a:cubicBezTo>
                  <a:lnTo>
                    <a:pt x="19062" y="294454"/>
                  </a:lnTo>
                  <a:cubicBezTo>
                    <a:pt x="17880" y="294058"/>
                    <a:pt x="16699" y="293662"/>
                    <a:pt x="15911" y="292476"/>
                  </a:cubicBezTo>
                  <a:cubicBezTo>
                    <a:pt x="15123" y="291289"/>
                    <a:pt x="14729" y="290102"/>
                    <a:pt x="15123" y="288916"/>
                  </a:cubicBezTo>
                  <a:lnTo>
                    <a:pt x="54514" y="59885"/>
                  </a:lnTo>
                  <a:cubicBezTo>
                    <a:pt x="54908" y="58303"/>
                    <a:pt x="54120" y="57907"/>
                    <a:pt x="52939" y="57512"/>
                  </a:cubicBezTo>
                  <a:lnTo>
                    <a:pt x="4094" y="49205"/>
                  </a:lnTo>
                  <a:cubicBezTo>
                    <a:pt x="2912" y="48810"/>
                    <a:pt x="1730" y="48414"/>
                    <a:pt x="942" y="47227"/>
                  </a:cubicBezTo>
                  <a:cubicBezTo>
                    <a:pt x="155" y="46041"/>
                    <a:pt x="-239" y="44854"/>
                    <a:pt x="155" y="43667"/>
                  </a:cubicBezTo>
                  <a:lnTo>
                    <a:pt x="6851" y="4111"/>
                  </a:lnTo>
                  <a:cubicBezTo>
                    <a:pt x="7245" y="2924"/>
                    <a:pt x="7639" y="1737"/>
                    <a:pt x="8821" y="947"/>
                  </a:cubicBezTo>
                  <a:cubicBezTo>
                    <a:pt x="10002" y="155"/>
                    <a:pt x="11184" y="-240"/>
                    <a:pt x="12366" y="155"/>
                  </a:cubicBezTo>
                  <a:lnTo>
                    <a:pt x="173082" y="27844"/>
                  </a:lnTo>
                  <a:cubicBezTo>
                    <a:pt x="173869" y="27844"/>
                    <a:pt x="175051" y="28636"/>
                    <a:pt x="175839" y="29822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5" name="Friform 34">
              <a:extLst>
                <a:ext uri="{FF2B5EF4-FFF2-40B4-BE49-F238E27FC236}">
                  <a16:creationId xmlns:a16="http://schemas.microsoft.com/office/drawing/2014/main" id="{2C99B1E9-D95B-3E45-6091-C34DFDAB53AC}"/>
                </a:ext>
              </a:extLst>
            </p:cNvPr>
            <p:cNvSpPr/>
            <p:nvPr/>
          </p:nvSpPr>
          <p:spPr>
            <a:xfrm>
              <a:off x="3210221" y="5336424"/>
              <a:ext cx="167955" cy="296119"/>
            </a:xfrm>
            <a:custGeom>
              <a:avLst/>
              <a:gdLst>
                <a:gd name="connsiteX0" fmla="*/ 33778 w 167955"/>
                <a:gd name="connsiteY0" fmla="*/ 283595 h 296119"/>
                <a:gd name="connsiteX1" fmla="*/ 7386 w 167955"/>
                <a:gd name="connsiteY1" fmla="*/ 255114 h 296119"/>
                <a:gd name="connsiteX2" fmla="*/ 295 w 167955"/>
                <a:gd name="connsiteY2" fmla="*/ 215163 h 296119"/>
                <a:gd name="connsiteX3" fmla="*/ 1083 w 167955"/>
                <a:gd name="connsiteY3" fmla="*/ 203296 h 296119"/>
                <a:gd name="connsiteX4" fmla="*/ 2659 w 167955"/>
                <a:gd name="connsiteY4" fmla="*/ 199736 h 296119"/>
                <a:gd name="connsiteX5" fmla="*/ 6204 w 167955"/>
                <a:gd name="connsiteY5" fmla="*/ 198549 h 296119"/>
                <a:gd name="connsiteX6" fmla="*/ 53473 w 167955"/>
                <a:gd name="connsiteY6" fmla="*/ 201713 h 296119"/>
                <a:gd name="connsiteX7" fmla="*/ 57019 w 167955"/>
                <a:gd name="connsiteY7" fmla="*/ 203296 h 296119"/>
                <a:gd name="connsiteX8" fmla="*/ 58200 w 167955"/>
                <a:gd name="connsiteY8" fmla="*/ 206856 h 296119"/>
                <a:gd name="connsiteX9" fmla="*/ 57413 w 167955"/>
                <a:gd name="connsiteY9" fmla="*/ 215954 h 296119"/>
                <a:gd name="connsiteX10" fmla="*/ 62533 w 167955"/>
                <a:gd name="connsiteY10" fmla="*/ 236919 h 296119"/>
                <a:gd name="connsiteX11" fmla="*/ 78290 w 167955"/>
                <a:gd name="connsiteY11" fmla="*/ 246017 h 296119"/>
                <a:gd name="connsiteX12" fmla="*/ 95228 w 167955"/>
                <a:gd name="connsiteY12" fmla="*/ 239687 h 296119"/>
                <a:gd name="connsiteX13" fmla="*/ 103106 w 167955"/>
                <a:gd name="connsiteY13" fmla="*/ 220701 h 296119"/>
                <a:gd name="connsiteX14" fmla="*/ 96410 w 167955"/>
                <a:gd name="connsiteY14" fmla="*/ 198945 h 296119"/>
                <a:gd name="connsiteX15" fmla="*/ 66078 w 167955"/>
                <a:gd name="connsiteY15" fmla="*/ 170464 h 296119"/>
                <a:gd name="connsiteX16" fmla="*/ 34566 w 167955"/>
                <a:gd name="connsiteY16" fmla="*/ 141984 h 296119"/>
                <a:gd name="connsiteX17" fmla="*/ 14476 w 167955"/>
                <a:gd name="connsiteY17" fmla="*/ 111921 h 296119"/>
                <a:gd name="connsiteX18" fmla="*/ 8174 w 167955"/>
                <a:gd name="connsiteY18" fmla="*/ 71969 h 296119"/>
                <a:gd name="connsiteX19" fmla="*/ 33778 w 167955"/>
                <a:gd name="connsiteY19" fmla="*/ 17382 h 296119"/>
                <a:gd name="connsiteX20" fmla="*/ 92864 w 167955"/>
                <a:gd name="connsiteY20" fmla="*/ 372 h 296119"/>
                <a:gd name="connsiteX21" fmla="*/ 149588 w 167955"/>
                <a:gd name="connsiteY21" fmla="*/ 26084 h 296119"/>
                <a:gd name="connsiteX22" fmla="*/ 167708 w 167955"/>
                <a:gd name="connsiteY22" fmla="*/ 85023 h 296119"/>
                <a:gd name="connsiteX23" fmla="*/ 166920 w 167955"/>
                <a:gd name="connsiteY23" fmla="*/ 94912 h 296119"/>
                <a:gd name="connsiteX24" fmla="*/ 165344 w 167955"/>
                <a:gd name="connsiteY24" fmla="*/ 98472 h 296119"/>
                <a:gd name="connsiteX25" fmla="*/ 161799 w 167955"/>
                <a:gd name="connsiteY25" fmla="*/ 99658 h 296119"/>
                <a:gd name="connsiteX26" fmla="*/ 114530 w 167955"/>
                <a:gd name="connsiteY26" fmla="*/ 96494 h 296119"/>
                <a:gd name="connsiteX27" fmla="*/ 110984 w 167955"/>
                <a:gd name="connsiteY27" fmla="*/ 94912 h 296119"/>
                <a:gd name="connsiteX28" fmla="*/ 109803 w 167955"/>
                <a:gd name="connsiteY28" fmla="*/ 91352 h 296119"/>
                <a:gd name="connsiteX29" fmla="*/ 110590 w 167955"/>
                <a:gd name="connsiteY29" fmla="*/ 80276 h 296119"/>
                <a:gd name="connsiteX30" fmla="*/ 105470 w 167955"/>
                <a:gd name="connsiteY30" fmla="*/ 59311 h 296119"/>
                <a:gd name="connsiteX31" fmla="*/ 89319 w 167955"/>
                <a:gd name="connsiteY31" fmla="*/ 50609 h 296119"/>
                <a:gd name="connsiteX32" fmla="*/ 72775 w 167955"/>
                <a:gd name="connsiteY32" fmla="*/ 56938 h 296119"/>
                <a:gd name="connsiteX33" fmla="*/ 65291 w 167955"/>
                <a:gd name="connsiteY33" fmla="*/ 76320 h 296119"/>
                <a:gd name="connsiteX34" fmla="*/ 71593 w 167955"/>
                <a:gd name="connsiteY34" fmla="*/ 98867 h 296119"/>
                <a:gd name="connsiteX35" fmla="*/ 100743 w 167955"/>
                <a:gd name="connsiteY35" fmla="*/ 127348 h 296119"/>
                <a:gd name="connsiteX36" fmla="*/ 136983 w 167955"/>
                <a:gd name="connsiteY36" fmla="*/ 160575 h 296119"/>
                <a:gd name="connsiteX37" fmla="*/ 155496 w 167955"/>
                <a:gd name="connsiteY37" fmla="*/ 187869 h 296119"/>
                <a:gd name="connsiteX38" fmla="*/ 160223 w 167955"/>
                <a:gd name="connsiteY38" fmla="*/ 222283 h 296119"/>
                <a:gd name="connsiteX39" fmla="*/ 134225 w 167955"/>
                <a:gd name="connsiteY39" fmla="*/ 278453 h 296119"/>
                <a:gd name="connsiteX40" fmla="*/ 74351 w 167955"/>
                <a:gd name="connsiteY40" fmla="*/ 295857 h 296119"/>
                <a:gd name="connsiteX41" fmla="*/ 33778 w 167955"/>
                <a:gd name="connsiteY41" fmla="*/ 283595 h 296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67955" h="296119">
                  <a:moveTo>
                    <a:pt x="33778" y="283595"/>
                  </a:moveTo>
                  <a:cubicBezTo>
                    <a:pt x="21960" y="276475"/>
                    <a:pt x="13294" y="266981"/>
                    <a:pt x="7386" y="255114"/>
                  </a:cubicBezTo>
                  <a:cubicBezTo>
                    <a:pt x="1477" y="243248"/>
                    <a:pt x="-886" y="229798"/>
                    <a:pt x="295" y="215163"/>
                  </a:cubicBezTo>
                  <a:lnTo>
                    <a:pt x="1083" y="203296"/>
                  </a:lnTo>
                  <a:cubicBezTo>
                    <a:pt x="1083" y="201713"/>
                    <a:pt x="1871" y="200922"/>
                    <a:pt x="2659" y="199736"/>
                  </a:cubicBezTo>
                  <a:cubicBezTo>
                    <a:pt x="3841" y="198945"/>
                    <a:pt x="5022" y="198549"/>
                    <a:pt x="6204" y="198549"/>
                  </a:cubicBezTo>
                  <a:lnTo>
                    <a:pt x="53473" y="201713"/>
                  </a:lnTo>
                  <a:cubicBezTo>
                    <a:pt x="55049" y="201713"/>
                    <a:pt x="55837" y="202504"/>
                    <a:pt x="57019" y="203296"/>
                  </a:cubicBezTo>
                  <a:cubicBezTo>
                    <a:pt x="57806" y="204482"/>
                    <a:pt x="58200" y="205669"/>
                    <a:pt x="58200" y="206856"/>
                  </a:cubicBezTo>
                  <a:lnTo>
                    <a:pt x="57413" y="215954"/>
                  </a:lnTo>
                  <a:cubicBezTo>
                    <a:pt x="57019" y="224656"/>
                    <a:pt x="58594" y="231381"/>
                    <a:pt x="62533" y="236919"/>
                  </a:cubicBezTo>
                  <a:cubicBezTo>
                    <a:pt x="66472" y="242456"/>
                    <a:pt x="71987" y="245225"/>
                    <a:pt x="78290" y="246017"/>
                  </a:cubicBezTo>
                  <a:cubicBezTo>
                    <a:pt x="84986" y="246412"/>
                    <a:pt x="90501" y="244434"/>
                    <a:pt x="95228" y="239687"/>
                  </a:cubicBezTo>
                  <a:cubicBezTo>
                    <a:pt x="99955" y="234941"/>
                    <a:pt x="102712" y="228612"/>
                    <a:pt x="103106" y="220701"/>
                  </a:cubicBezTo>
                  <a:cubicBezTo>
                    <a:pt x="103500" y="212394"/>
                    <a:pt x="101531" y="205274"/>
                    <a:pt x="96410" y="198945"/>
                  </a:cubicBezTo>
                  <a:cubicBezTo>
                    <a:pt x="91289" y="192615"/>
                    <a:pt x="81047" y="183122"/>
                    <a:pt x="66078" y="170464"/>
                  </a:cubicBezTo>
                  <a:cubicBezTo>
                    <a:pt x="53080" y="159784"/>
                    <a:pt x="42444" y="150290"/>
                    <a:pt x="34566" y="141984"/>
                  </a:cubicBezTo>
                  <a:cubicBezTo>
                    <a:pt x="26687" y="133677"/>
                    <a:pt x="19991" y="123788"/>
                    <a:pt x="14476" y="111921"/>
                  </a:cubicBezTo>
                  <a:cubicBezTo>
                    <a:pt x="9355" y="100054"/>
                    <a:pt x="6992" y="87000"/>
                    <a:pt x="8174" y="71969"/>
                  </a:cubicBezTo>
                  <a:cubicBezTo>
                    <a:pt x="9749" y="48631"/>
                    <a:pt x="18415" y="30435"/>
                    <a:pt x="33778" y="17382"/>
                  </a:cubicBezTo>
                  <a:cubicBezTo>
                    <a:pt x="49140" y="4328"/>
                    <a:pt x="68836" y="-1605"/>
                    <a:pt x="92864" y="372"/>
                  </a:cubicBezTo>
                  <a:cubicBezTo>
                    <a:pt x="116893" y="1954"/>
                    <a:pt x="135801" y="10657"/>
                    <a:pt x="149588" y="26084"/>
                  </a:cubicBezTo>
                  <a:cubicBezTo>
                    <a:pt x="163375" y="41511"/>
                    <a:pt x="169283" y="61289"/>
                    <a:pt x="167708" y="85023"/>
                  </a:cubicBezTo>
                  <a:lnTo>
                    <a:pt x="166920" y="94912"/>
                  </a:lnTo>
                  <a:cubicBezTo>
                    <a:pt x="166920" y="96494"/>
                    <a:pt x="166132" y="97285"/>
                    <a:pt x="165344" y="98472"/>
                  </a:cubicBezTo>
                  <a:cubicBezTo>
                    <a:pt x="164162" y="99263"/>
                    <a:pt x="162981" y="99658"/>
                    <a:pt x="161799" y="99658"/>
                  </a:cubicBezTo>
                  <a:lnTo>
                    <a:pt x="114530" y="96494"/>
                  </a:lnTo>
                  <a:cubicBezTo>
                    <a:pt x="112954" y="96494"/>
                    <a:pt x="112166" y="95703"/>
                    <a:pt x="110984" y="94912"/>
                  </a:cubicBezTo>
                  <a:cubicBezTo>
                    <a:pt x="110197" y="93725"/>
                    <a:pt x="109803" y="92538"/>
                    <a:pt x="109803" y="91352"/>
                  </a:cubicBezTo>
                  <a:lnTo>
                    <a:pt x="110590" y="80276"/>
                  </a:lnTo>
                  <a:cubicBezTo>
                    <a:pt x="110984" y="71573"/>
                    <a:pt x="109409" y="64849"/>
                    <a:pt x="105470" y="59311"/>
                  </a:cubicBezTo>
                  <a:cubicBezTo>
                    <a:pt x="101531" y="53773"/>
                    <a:pt x="96016" y="51004"/>
                    <a:pt x="89319" y="50609"/>
                  </a:cubicBezTo>
                  <a:cubicBezTo>
                    <a:pt x="82623" y="50213"/>
                    <a:pt x="77108" y="52191"/>
                    <a:pt x="72775" y="56938"/>
                  </a:cubicBezTo>
                  <a:cubicBezTo>
                    <a:pt x="68442" y="61289"/>
                    <a:pt x="65685" y="68014"/>
                    <a:pt x="65291" y="76320"/>
                  </a:cubicBezTo>
                  <a:cubicBezTo>
                    <a:pt x="64897" y="84627"/>
                    <a:pt x="66866" y="92143"/>
                    <a:pt x="71593" y="98867"/>
                  </a:cubicBezTo>
                  <a:cubicBezTo>
                    <a:pt x="76320" y="105592"/>
                    <a:pt x="86168" y="115085"/>
                    <a:pt x="100743" y="127348"/>
                  </a:cubicBezTo>
                  <a:cubicBezTo>
                    <a:pt x="116893" y="141193"/>
                    <a:pt x="129104" y="152268"/>
                    <a:pt x="136983" y="160575"/>
                  </a:cubicBezTo>
                  <a:cubicBezTo>
                    <a:pt x="144861" y="168882"/>
                    <a:pt x="151163" y="177980"/>
                    <a:pt x="155496" y="187869"/>
                  </a:cubicBezTo>
                  <a:cubicBezTo>
                    <a:pt x="159829" y="197758"/>
                    <a:pt x="161405" y="209229"/>
                    <a:pt x="160223" y="222283"/>
                  </a:cubicBezTo>
                  <a:cubicBezTo>
                    <a:pt x="158648" y="246412"/>
                    <a:pt x="149982" y="265399"/>
                    <a:pt x="134225" y="278453"/>
                  </a:cubicBezTo>
                  <a:cubicBezTo>
                    <a:pt x="118469" y="291902"/>
                    <a:pt x="98379" y="297439"/>
                    <a:pt x="74351" y="295857"/>
                  </a:cubicBezTo>
                  <a:cubicBezTo>
                    <a:pt x="59382" y="295066"/>
                    <a:pt x="45595" y="290715"/>
                    <a:pt x="33778" y="283595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6" name="Friform 35">
              <a:extLst>
                <a:ext uri="{FF2B5EF4-FFF2-40B4-BE49-F238E27FC236}">
                  <a16:creationId xmlns:a16="http://schemas.microsoft.com/office/drawing/2014/main" id="{46B2A181-AC08-8A7F-A769-A6899985F40B}"/>
                </a:ext>
              </a:extLst>
            </p:cNvPr>
            <p:cNvSpPr/>
            <p:nvPr/>
          </p:nvSpPr>
          <p:spPr>
            <a:xfrm>
              <a:off x="3421653" y="5343917"/>
              <a:ext cx="159139" cy="290773"/>
            </a:xfrm>
            <a:custGeom>
              <a:avLst/>
              <a:gdLst>
                <a:gd name="connsiteX0" fmla="*/ 9454 w 159139"/>
                <a:gd name="connsiteY0" fmla="*/ 289947 h 290773"/>
                <a:gd name="connsiteX1" fmla="*/ 7878 w 159139"/>
                <a:gd name="connsiteY1" fmla="*/ 286387 h 290773"/>
                <a:gd name="connsiteX2" fmla="*/ 0 w 159139"/>
                <a:gd name="connsiteY2" fmla="*/ 6724 h 290773"/>
                <a:gd name="connsiteX3" fmla="*/ 1182 w 159139"/>
                <a:gd name="connsiteY3" fmla="*/ 3164 h 290773"/>
                <a:gd name="connsiteX4" fmla="*/ 4727 w 159139"/>
                <a:gd name="connsiteY4" fmla="*/ 1582 h 290773"/>
                <a:gd name="connsiteX5" fmla="*/ 52784 w 159139"/>
                <a:gd name="connsiteY5" fmla="*/ 0 h 290773"/>
                <a:gd name="connsiteX6" fmla="*/ 56329 w 159139"/>
                <a:gd name="connsiteY6" fmla="*/ 1187 h 290773"/>
                <a:gd name="connsiteX7" fmla="*/ 57905 w 159139"/>
                <a:gd name="connsiteY7" fmla="*/ 4747 h 290773"/>
                <a:gd name="connsiteX8" fmla="*/ 64601 w 159139"/>
                <a:gd name="connsiteY8" fmla="*/ 236942 h 290773"/>
                <a:gd name="connsiteX9" fmla="*/ 66571 w 159139"/>
                <a:gd name="connsiteY9" fmla="*/ 238919 h 290773"/>
                <a:gd name="connsiteX10" fmla="*/ 152837 w 159139"/>
                <a:gd name="connsiteY10" fmla="*/ 236546 h 290773"/>
                <a:gd name="connsiteX11" fmla="*/ 156383 w 159139"/>
                <a:gd name="connsiteY11" fmla="*/ 237733 h 290773"/>
                <a:gd name="connsiteX12" fmla="*/ 157958 w 159139"/>
                <a:gd name="connsiteY12" fmla="*/ 241293 h 290773"/>
                <a:gd name="connsiteX13" fmla="*/ 159140 w 159139"/>
                <a:gd name="connsiteY13" fmla="*/ 281245 h 290773"/>
                <a:gd name="connsiteX14" fmla="*/ 157958 w 159139"/>
                <a:gd name="connsiteY14" fmla="*/ 284805 h 290773"/>
                <a:gd name="connsiteX15" fmla="*/ 154413 w 159139"/>
                <a:gd name="connsiteY15" fmla="*/ 286387 h 290773"/>
                <a:gd name="connsiteX16" fmla="*/ 12605 w 159139"/>
                <a:gd name="connsiteY16" fmla="*/ 290343 h 290773"/>
                <a:gd name="connsiteX17" fmla="*/ 9454 w 159139"/>
                <a:gd name="connsiteY17" fmla="*/ 289947 h 290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139" h="290773">
                  <a:moveTo>
                    <a:pt x="9454" y="289947"/>
                  </a:moveTo>
                  <a:cubicBezTo>
                    <a:pt x="8666" y="289156"/>
                    <a:pt x="7878" y="287969"/>
                    <a:pt x="7878" y="286387"/>
                  </a:cubicBezTo>
                  <a:lnTo>
                    <a:pt x="0" y="6724"/>
                  </a:lnTo>
                  <a:cubicBezTo>
                    <a:pt x="0" y="5538"/>
                    <a:pt x="394" y="3956"/>
                    <a:pt x="1182" y="3164"/>
                  </a:cubicBezTo>
                  <a:cubicBezTo>
                    <a:pt x="1970" y="1978"/>
                    <a:pt x="3151" y="1582"/>
                    <a:pt x="4727" y="1582"/>
                  </a:cubicBezTo>
                  <a:lnTo>
                    <a:pt x="52784" y="0"/>
                  </a:lnTo>
                  <a:cubicBezTo>
                    <a:pt x="53966" y="0"/>
                    <a:pt x="55147" y="395"/>
                    <a:pt x="56329" y="1187"/>
                  </a:cubicBezTo>
                  <a:cubicBezTo>
                    <a:pt x="57511" y="1978"/>
                    <a:pt x="57905" y="3164"/>
                    <a:pt x="57905" y="4747"/>
                  </a:cubicBezTo>
                  <a:lnTo>
                    <a:pt x="64601" y="236942"/>
                  </a:lnTo>
                  <a:cubicBezTo>
                    <a:pt x="64601" y="238524"/>
                    <a:pt x="65389" y="238919"/>
                    <a:pt x="66571" y="238919"/>
                  </a:cubicBezTo>
                  <a:lnTo>
                    <a:pt x="152837" y="236546"/>
                  </a:lnTo>
                  <a:cubicBezTo>
                    <a:pt x="154413" y="236546"/>
                    <a:pt x="155595" y="236942"/>
                    <a:pt x="156383" y="237733"/>
                  </a:cubicBezTo>
                  <a:cubicBezTo>
                    <a:pt x="157170" y="238524"/>
                    <a:pt x="157958" y="239711"/>
                    <a:pt x="157958" y="241293"/>
                  </a:cubicBezTo>
                  <a:lnTo>
                    <a:pt x="159140" y="281245"/>
                  </a:lnTo>
                  <a:cubicBezTo>
                    <a:pt x="159140" y="282827"/>
                    <a:pt x="158746" y="283618"/>
                    <a:pt x="157958" y="284805"/>
                  </a:cubicBezTo>
                  <a:cubicBezTo>
                    <a:pt x="157170" y="285991"/>
                    <a:pt x="155989" y="286387"/>
                    <a:pt x="154413" y="286387"/>
                  </a:cubicBezTo>
                  <a:lnTo>
                    <a:pt x="12605" y="290343"/>
                  </a:lnTo>
                  <a:cubicBezTo>
                    <a:pt x="11423" y="291134"/>
                    <a:pt x="10242" y="290738"/>
                    <a:pt x="9454" y="289947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7" name="Friform 36">
              <a:extLst>
                <a:ext uri="{FF2B5EF4-FFF2-40B4-BE49-F238E27FC236}">
                  <a16:creationId xmlns:a16="http://schemas.microsoft.com/office/drawing/2014/main" id="{798C0227-1DE4-5A9A-F940-10D0CFDE155D}"/>
                </a:ext>
              </a:extLst>
            </p:cNvPr>
            <p:cNvSpPr/>
            <p:nvPr/>
          </p:nvSpPr>
          <p:spPr>
            <a:xfrm>
              <a:off x="3606791" y="5331654"/>
              <a:ext cx="86660" cy="292871"/>
            </a:xfrm>
            <a:custGeom>
              <a:avLst/>
              <a:gdLst>
                <a:gd name="connsiteX0" fmla="*/ 30725 w 86660"/>
                <a:gd name="connsiteY0" fmla="*/ 291925 h 292871"/>
                <a:gd name="connsiteX1" fmla="*/ 28755 w 86660"/>
                <a:gd name="connsiteY1" fmla="*/ 288761 h 292871"/>
                <a:gd name="connsiteX2" fmla="*/ 0 w 86660"/>
                <a:gd name="connsiteY2" fmla="*/ 10680 h 292871"/>
                <a:gd name="connsiteX3" fmla="*/ 1182 w 86660"/>
                <a:gd name="connsiteY3" fmla="*/ 7120 h 292871"/>
                <a:gd name="connsiteX4" fmla="*/ 4333 w 86660"/>
                <a:gd name="connsiteY4" fmla="*/ 5143 h 292871"/>
                <a:gd name="connsiteX5" fmla="*/ 52390 w 86660"/>
                <a:gd name="connsiteY5" fmla="*/ 0 h 292871"/>
                <a:gd name="connsiteX6" fmla="*/ 55935 w 86660"/>
                <a:gd name="connsiteY6" fmla="*/ 1187 h 292871"/>
                <a:gd name="connsiteX7" fmla="*/ 57905 w 86660"/>
                <a:gd name="connsiteY7" fmla="*/ 4351 h 292871"/>
                <a:gd name="connsiteX8" fmla="*/ 86660 w 86660"/>
                <a:gd name="connsiteY8" fmla="*/ 282431 h 292871"/>
                <a:gd name="connsiteX9" fmla="*/ 85479 w 86660"/>
                <a:gd name="connsiteY9" fmla="*/ 285992 h 292871"/>
                <a:gd name="connsiteX10" fmla="*/ 81934 w 86660"/>
                <a:gd name="connsiteY10" fmla="*/ 287574 h 292871"/>
                <a:gd name="connsiteX11" fmla="*/ 33876 w 86660"/>
                <a:gd name="connsiteY11" fmla="*/ 292716 h 292871"/>
                <a:gd name="connsiteX12" fmla="*/ 30725 w 86660"/>
                <a:gd name="connsiteY12" fmla="*/ 291925 h 29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6660" h="292871">
                  <a:moveTo>
                    <a:pt x="30725" y="291925"/>
                  </a:moveTo>
                  <a:cubicBezTo>
                    <a:pt x="29543" y="291134"/>
                    <a:pt x="29149" y="289947"/>
                    <a:pt x="28755" y="288761"/>
                  </a:cubicBezTo>
                  <a:lnTo>
                    <a:pt x="0" y="10680"/>
                  </a:lnTo>
                  <a:cubicBezTo>
                    <a:pt x="0" y="9098"/>
                    <a:pt x="394" y="7911"/>
                    <a:pt x="1182" y="7120"/>
                  </a:cubicBezTo>
                  <a:cubicBezTo>
                    <a:pt x="1970" y="5933"/>
                    <a:pt x="3151" y="5538"/>
                    <a:pt x="4333" y="5143"/>
                  </a:cubicBezTo>
                  <a:lnTo>
                    <a:pt x="52390" y="0"/>
                  </a:lnTo>
                  <a:cubicBezTo>
                    <a:pt x="53966" y="0"/>
                    <a:pt x="55148" y="396"/>
                    <a:pt x="55935" y="1187"/>
                  </a:cubicBezTo>
                  <a:cubicBezTo>
                    <a:pt x="57117" y="1978"/>
                    <a:pt x="57511" y="3165"/>
                    <a:pt x="57905" y="4351"/>
                  </a:cubicBezTo>
                  <a:lnTo>
                    <a:pt x="86660" y="282431"/>
                  </a:lnTo>
                  <a:cubicBezTo>
                    <a:pt x="86660" y="283618"/>
                    <a:pt x="86266" y="285200"/>
                    <a:pt x="85479" y="285992"/>
                  </a:cubicBezTo>
                  <a:cubicBezTo>
                    <a:pt x="84691" y="287178"/>
                    <a:pt x="83509" y="287574"/>
                    <a:pt x="81934" y="287574"/>
                  </a:cubicBezTo>
                  <a:lnTo>
                    <a:pt x="33876" y="292716"/>
                  </a:lnTo>
                  <a:cubicBezTo>
                    <a:pt x="33088" y="293112"/>
                    <a:pt x="31907" y="292716"/>
                    <a:pt x="30725" y="291925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8" name="Friform 37">
              <a:extLst>
                <a:ext uri="{FF2B5EF4-FFF2-40B4-BE49-F238E27FC236}">
                  <a16:creationId xmlns:a16="http://schemas.microsoft.com/office/drawing/2014/main" id="{00F0FE85-ACD2-31CA-5F41-5EE75A25DEDC}"/>
                </a:ext>
              </a:extLst>
            </p:cNvPr>
            <p:cNvSpPr/>
            <p:nvPr/>
          </p:nvSpPr>
          <p:spPr>
            <a:xfrm>
              <a:off x="3701256" y="5295063"/>
              <a:ext cx="179302" cy="306042"/>
            </a:xfrm>
            <a:custGeom>
              <a:avLst/>
              <a:gdLst>
                <a:gd name="connsiteX0" fmla="*/ 110762 w 179302"/>
                <a:gd name="connsiteY0" fmla="*/ 302014 h 306042"/>
                <a:gd name="connsiteX1" fmla="*/ 861 w 179302"/>
                <a:gd name="connsiteY1" fmla="*/ 38569 h 306042"/>
                <a:gd name="connsiteX2" fmla="*/ 73 w 179302"/>
                <a:gd name="connsiteY2" fmla="*/ 36987 h 306042"/>
                <a:gd name="connsiteX3" fmla="*/ 4012 w 179302"/>
                <a:gd name="connsiteY3" fmla="*/ 32636 h 306042"/>
                <a:gd name="connsiteX4" fmla="*/ 56008 w 179302"/>
                <a:gd name="connsiteY4" fmla="*/ 22747 h 306042"/>
                <a:gd name="connsiteX5" fmla="*/ 61917 w 179302"/>
                <a:gd name="connsiteY5" fmla="*/ 26307 h 306042"/>
                <a:gd name="connsiteX6" fmla="*/ 123761 w 179302"/>
                <a:gd name="connsiteY6" fmla="*/ 199959 h 306042"/>
                <a:gd name="connsiteX7" fmla="*/ 125337 w 179302"/>
                <a:gd name="connsiteY7" fmla="*/ 201145 h 306042"/>
                <a:gd name="connsiteX8" fmla="*/ 126125 w 179302"/>
                <a:gd name="connsiteY8" fmla="*/ 199167 h 306042"/>
                <a:gd name="connsiteX9" fmla="*/ 119428 w 179302"/>
                <a:gd name="connsiteY9" fmla="*/ 15231 h 306042"/>
                <a:gd name="connsiteX10" fmla="*/ 123761 w 179302"/>
                <a:gd name="connsiteY10" fmla="*/ 9693 h 306042"/>
                <a:gd name="connsiteX11" fmla="*/ 174182 w 179302"/>
                <a:gd name="connsiteY11" fmla="*/ 200 h 306042"/>
                <a:gd name="connsiteX12" fmla="*/ 179302 w 179302"/>
                <a:gd name="connsiteY12" fmla="*/ 4551 h 306042"/>
                <a:gd name="connsiteX13" fmla="*/ 173000 w 179302"/>
                <a:gd name="connsiteY13" fmla="*/ 290542 h 306042"/>
                <a:gd name="connsiteX14" fmla="*/ 168667 w 179302"/>
                <a:gd name="connsiteY14" fmla="*/ 296080 h 306042"/>
                <a:gd name="connsiteX15" fmla="*/ 116277 w 179302"/>
                <a:gd name="connsiteY15" fmla="*/ 305969 h 306042"/>
                <a:gd name="connsiteX16" fmla="*/ 110762 w 179302"/>
                <a:gd name="connsiteY16" fmla="*/ 302014 h 306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9302" h="306042">
                  <a:moveTo>
                    <a:pt x="110762" y="302014"/>
                  </a:moveTo>
                  <a:lnTo>
                    <a:pt x="861" y="38569"/>
                  </a:lnTo>
                  <a:lnTo>
                    <a:pt x="73" y="36987"/>
                  </a:lnTo>
                  <a:cubicBezTo>
                    <a:pt x="-321" y="34614"/>
                    <a:pt x="861" y="33031"/>
                    <a:pt x="4012" y="32636"/>
                  </a:cubicBezTo>
                  <a:lnTo>
                    <a:pt x="56008" y="22747"/>
                  </a:lnTo>
                  <a:cubicBezTo>
                    <a:pt x="59160" y="21956"/>
                    <a:pt x="61129" y="23142"/>
                    <a:pt x="61917" y="26307"/>
                  </a:cubicBezTo>
                  <a:lnTo>
                    <a:pt x="123761" y="199959"/>
                  </a:lnTo>
                  <a:cubicBezTo>
                    <a:pt x="124155" y="201145"/>
                    <a:pt x="124549" y="201541"/>
                    <a:pt x="125337" y="201145"/>
                  </a:cubicBezTo>
                  <a:cubicBezTo>
                    <a:pt x="125731" y="201145"/>
                    <a:pt x="126125" y="200354"/>
                    <a:pt x="126125" y="199167"/>
                  </a:cubicBezTo>
                  <a:lnTo>
                    <a:pt x="119428" y="15231"/>
                  </a:lnTo>
                  <a:cubicBezTo>
                    <a:pt x="119034" y="12067"/>
                    <a:pt x="120610" y="10484"/>
                    <a:pt x="123761" y="9693"/>
                  </a:cubicBezTo>
                  <a:lnTo>
                    <a:pt x="174182" y="200"/>
                  </a:lnTo>
                  <a:cubicBezTo>
                    <a:pt x="177727" y="-591"/>
                    <a:pt x="179302" y="991"/>
                    <a:pt x="179302" y="4551"/>
                  </a:cubicBezTo>
                  <a:lnTo>
                    <a:pt x="173000" y="290542"/>
                  </a:lnTo>
                  <a:cubicBezTo>
                    <a:pt x="173000" y="293707"/>
                    <a:pt x="171424" y="295289"/>
                    <a:pt x="168667" y="296080"/>
                  </a:cubicBezTo>
                  <a:lnTo>
                    <a:pt x="116277" y="305969"/>
                  </a:lnTo>
                  <a:cubicBezTo>
                    <a:pt x="113913" y="306365"/>
                    <a:pt x="111944" y="305178"/>
                    <a:pt x="110762" y="302014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9" name="Friform 38">
              <a:extLst>
                <a:ext uri="{FF2B5EF4-FFF2-40B4-BE49-F238E27FC236}">
                  <a16:creationId xmlns:a16="http://schemas.microsoft.com/office/drawing/2014/main" id="{7840A923-FA6E-A1E7-3E21-4FEA16B17C43}"/>
                </a:ext>
              </a:extLst>
            </p:cNvPr>
            <p:cNvSpPr/>
            <p:nvPr/>
          </p:nvSpPr>
          <p:spPr>
            <a:xfrm>
              <a:off x="3914964" y="5241997"/>
              <a:ext cx="227410" cy="318947"/>
            </a:xfrm>
            <a:custGeom>
              <a:avLst/>
              <a:gdLst>
                <a:gd name="connsiteX0" fmla="*/ 155066 w 227410"/>
                <a:gd name="connsiteY0" fmla="*/ 44958 h 318947"/>
                <a:gd name="connsiteX1" fmla="*/ 152308 w 227410"/>
                <a:gd name="connsiteY1" fmla="*/ 47332 h 318947"/>
                <a:gd name="connsiteX2" fmla="*/ 69981 w 227410"/>
                <a:gd name="connsiteY2" fmla="*/ 73043 h 318947"/>
                <a:gd name="connsiteX3" fmla="*/ 68799 w 227410"/>
                <a:gd name="connsiteY3" fmla="*/ 75812 h 318947"/>
                <a:gd name="connsiteX4" fmla="*/ 88101 w 227410"/>
                <a:gd name="connsiteY4" fmla="*/ 138311 h 318947"/>
                <a:gd name="connsiteX5" fmla="*/ 90858 w 227410"/>
                <a:gd name="connsiteY5" fmla="*/ 139498 h 318947"/>
                <a:gd name="connsiteX6" fmla="*/ 138128 w 227410"/>
                <a:gd name="connsiteY6" fmla="*/ 124862 h 318947"/>
                <a:gd name="connsiteX7" fmla="*/ 142067 w 227410"/>
                <a:gd name="connsiteY7" fmla="*/ 125257 h 318947"/>
                <a:gd name="connsiteX8" fmla="*/ 144430 w 227410"/>
                <a:gd name="connsiteY8" fmla="*/ 128026 h 318947"/>
                <a:gd name="connsiteX9" fmla="*/ 156248 w 227410"/>
                <a:gd name="connsiteY9" fmla="*/ 166396 h 318947"/>
                <a:gd name="connsiteX10" fmla="*/ 155854 w 227410"/>
                <a:gd name="connsiteY10" fmla="*/ 170352 h 318947"/>
                <a:gd name="connsiteX11" fmla="*/ 153096 w 227410"/>
                <a:gd name="connsiteY11" fmla="*/ 172725 h 318947"/>
                <a:gd name="connsiteX12" fmla="*/ 105827 w 227410"/>
                <a:gd name="connsiteY12" fmla="*/ 187361 h 318947"/>
                <a:gd name="connsiteX13" fmla="*/ 104645 w 227410"/>
                <a:gd name="connsiteY13" fmla="*/ 190130 h 318947"/>
                <a:gd name="connsiteX14" fmla="*/ 123947 w 227410"/>
                <a:gd name="connsiteY14" fmla="*/ 253024 h 318947"/>
                <a:gd name="connsiteX15" fmla="*/ 126704 w 227410"/>
                <a:gd name="connsiteY15" fmla="*/ 254606 h 318947"/>
                <a:gd name="connsiteX16" fmla="*/ 209032 w 227410"/>
                <a:gd name="connsiteY16" fmla="*/ 228895 h 318947"/>
                <a:gd name="connsiteX17" fmla="*/ 212971 w 227410"/>
                <a:gd name="connsiteY17" fmla="*/ 229290 h 318947"/>
                <a:gd name="connsiteX18" fmla="*/ 215334 w 227410"/>
                <a:gd name="connsiteY18" fmla="*/ 232059 h 318947"/>
                <a:gd name="connsiteX19" fmla="*/ 227151 w 227410"/>
                <a:gd name="connsiteY19" fmla="*/ 270429 h 318947"/>
                <a:gd name="connsiteX20" fmla="*/ 226758 w 227410"/>
                <a:gd name="connsiteY20" fmla="*/ 274384 h 318947"/>
                <a:gd name="connsiteX21" fmla="*/ 224000 w 227410"/>
                <a:gd name="connsiteY21" fmla="*/ 276758 h 318947"/>
                <a:gd name="connsiteX22" fmla="*/ 88889 w 227410"/>
                <a:gd name="connsiteY22" fmla="*/ 318687 h 318947"/>
                <a:gd name="connsiteX23" fmla="*/ 84949 w 227410"/>
                <a:gd name="connsiteY23" fmla="*/ 318292 h 318947"/>
                <a:gd name="connsiteX24" fmla="*/ 82586 w 227410"/>
                <a:gd name="connsiteY24" fmla="*/ 315523 h 318947"/>
                <a:gd name="connsiteX25" fmla="*/ 259 w 227410"/>
                <a:gd name="connsiteY25" fmla="*/ 48518 h 318947"/>
                <a:gd name="connsiteX26" fmla="*/ 653 w 227410"/>
                <a:gd name="connsiteY26" fmla="*/ 44563 h 318947"/>
                <a:gd name="connsiteX27" fmla="*/ 3804 w 227410"/>
                <a:gd name="connsiteY27" fmla="*/ 42189 h 318947"/>
                <a:gd name="connsiteX28" fmla="*/ 138915 w 227410"/>
                <a:gd name="connsiteY28" fmla="*/ 260 h 318947"/>
                <a:gd name="connsiteX29" fmla="*/ 142854 w 227410"/>
                <a:gd name="connsiteY29" fmla="*/ 655 h 318947"/>
                <a:gd name="connsiteX30" fmla="*/ 145218 w 227410"/>
                <a:gd name="connsiteY30" fmla="*/ 3820 h 318947"/>
                <a:gd name="connsiteX31" fmla="*/ 157035 w 227410"/>
                <a:gd name="connsiteY31" fmla="*/ 42189 h 318947"/>
                <a:gd name="connsiteX32" fmla="*/ 155066 w 227410"/>
                <a:gd name="connsiteY32" fmla="*/ 44958 h 31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27410" h="318947">
                  <a:moveTo>
                    <a:pt x="155066" y="44958"/>
                  </a:moveTo>
                  <a:cubicBezTo>
                    <a:pt x="154278" y="46145"/>
                    <a:pt x="153490" y="46936"/>
                    <a:pt x="152308" y="47332"/>
                  </a:cubicBezTo>
                  <a:lnTo>
                    <a:pt x="69981" y="73043"/>
                  </a:lnTo>
                  <a:cubicBezTo>
                    <a:pt x="68799" y="73439"/>
                    <a:pt x="68011" y="74230"/>
                    <a:pt x="68799" y="75812"/>
                  </a:cubicBezTo>
                  <a:lnTo>
                    <a:pt x="88101" y="138311"/>
                  </a:lnTo>
                  <a:cubicBezTo>
                    <a:pt x="88495" y="139498"/>
                    <a:pt x="89283" y="139893"/>
                    <a:pt x="90858" y="139498"/>
                  </a:cubicBezTo>
                  <a:lnTo>
                    <a:pt x="138128" y="124862"/>
                  </a:lnTo>
                  <a:cubicBezTo>
                    <a:pt x="139309" y="124466"/>
                    <a:pt x="140885" y="124466"/>
                    <a:pt x="142067" y="125257"/>
                  </a:cubicBezTo>
                  <a:cubicBezTo>
                    <a:pt x="143248" y="126048"/>
                    <a:pt x="144036" y="126840"/>
                    <a:pt x="144430" y="128026"/>
                  </a:cubicBezTo>
                  <a:lnTo>
                    <a:pt x="156248" y="166396"/>
                  </a:lnTo>
                  <a:cubicBezTo>
                    <a:pt x="156641" y="167583"/>
                    <a:pt x="156641" y="169165"/>
                    <a:pt x="155854" y="170352"/>
                  </a:cubicBezTo>
                  <a:cubicBezTo>
                    <a:pt x="155066" y="171538"/>
                    <a:pt x="154278" y="172329"/>
                    <a:pt x="153096" y="172725"/>
                  </a:cubicBezTo>
                  <a:lnTo>
                    <a:pt x="105827" y="187361"/>
                  </a:lnTo>
                  <a:cubicBezTo>
                    <a:pt x="104645" y="187756"/>
                    <a:pt x="104251" y="188547"/>
                    <a:pt x="104645" y="190130"/>
                  </a:cubicBezTo>
                  <a:lnTo>
                    <a:pt x="123947" y="253024"/>
                  </a:lnTo>
                  <a:cubicBezTo>
                    <a:pt x="124341" y="254211"/>
                    <a:pt x="125129" y="255002"/>
                    <a:pt x="126704" y="254606"/>
                  </a:cubicBezTo>
                  <a:lnTo>
                    <a:pt x="209032" y="228895"/>
                  </a:lnTo>
                  <a:cubicBezTo>
                    <a:pt x="210213" y="228499"/>
                    <a:pt x="211789" y="228499"/>
                    <a:pt x="212971" y="229290"/>
                  </a:cubicBezTo>
                  <a:cubicBezTo>
                    <a:pt x="214152" y="230082"/>
                    <a:pt x="214940" y="230873"/>
                    <a:pt x="215334" y="232059"/>
                  </a:cubicBezTo>
                  <a:lnTo>
                    <a:pt x="227151" y="270429"/>
                  </a:lnTo>
                  <a:cubicBezTo>
                    <a:pt x="227545" y="271615"/>
                    <a:pt x="227545" y="273198"/>
                    <a:pt x="226758" y="274384"/>
                  </a:cubicBezTo>
                  <a:cubicBezTo>
                    <a:pt x="225970" y="275571"/>
                    <a:pt x="225182" y="276362"/>
                    <a:pt x="224000" y="276758"/>
                  </a:cubicBezTo>
                  <a:lnTo>
                    <a:pt x="88889" y="318687"/>
                  </a:lnTo>
                  <a:cubicBezTo>
                    <a:pt x="87707" y="319083"/>
                    <a:pt x="86525" y="319083"/>
                    <a:pt x="84949" y="318292"/>
                  </a:cubicBezTo>
                  <a:cubicBezTo>
                    <a:pt x="83768" y="317501"/>
                    <a:pt x="82980" y="316709"/>
                    <a:pt x="82586" y="315523"/>
                  </a:cubicBezTo>
                  <a:lnTo>
                    <a:pt x="259" y="48518"/>
                  </a:lnTo>
                  <a:cubicBezTo>
                    <a:pt x="-135" y="47332"/>
                    <a:pt x="-135" y="45749"/>
                    <a:pt x="653" y="44563"/>
                  </a:cubicBezTo>
                  <a:cubicBezTo>
                    <a:pt x="1441" y="43376"/>
                    <a:pt x="2228" y="42585"/>
                    <a:pt x="3804" y="42189"/>
                  </a:cubicBezTo>
                  <a:lnTo>
                    <a:pt x="138915" y="260"/>
                  </a:lnTo>
                  <a:cubicBezTo>
                    <a:pt x="140097" y="-136"/>
                    <a:pt x="141673" y="-136"/>
                    <a:pt x="142854" y="655"/>
                  </a:cubicBezTo>
                  <a:cubicBezTo>
                    <a:pt x="144036" y="1447"/>
                    <a:pt x="144824" y="2238"/>
                    <a:pt x="145218" y="3820"/>
                  </a:cubicBezTo>
                  <a:lnTo>
                    <a:pt x="157035" y="42189"/>
                  </a:lnTo>
                  <a:cubicBezTo>
                    <a:pt x="155854" y="42585"/>
                    <a:pt x="155854" y="43772"/>
                    <a:pt x="155066" y="44958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40" name="Friform 39">
              <a:extLst>
                <a:ext uri="{FF2B5EF4-FFF2-40B4-BE49-F238E27FC236}">
                  <a16:creationId xmlns:a16="http://schemas.microsoft.com/office/drawing/2014/main" id="{6B509AE6-F92A-E093-3A53-867E66296199}"/>
                </a:ext>
              </a:extLst>
            </p:cNvPr>
            <p:cNvSpPr/>
            <p:nvPr/>
          </p:nvSpPr>
          <p:spPr>
            <a:xfrm>
              <a:off x="4085726" y="5161266"/>
              <a:ext cx="218742" cy="309291"/>
            </a:xfrm>
            <a:custGeom>
              <a:avLst/>
              <a:gdLst>
                <a:gd name="connsiteX0" fmla="*/ 155656 w 218742"/>
                <a:gd name="connsiteY0" fmla="*/ 297 h 309291"/>
                <a:gd name="connsiteX1" fmla="*/ 158413 w 218742"/>
                <a:gd name="connsiteY1" fmla="*/ 3066 h 309291"/>
                <a:gd name="connsiteX2" fmla="*/ 174563 w 218742"/>
                <a:gd name="connsiteY2" fmla="*/ 39853 h 309291"/>
                <a:gd name="connsiteX3" fmla="*/ 174563 w 218742"/>
                <a:gd name="connsiteY3" fmla="*/ 43809 h 309291"/>
                <a:gd name="connsiteX4" fmla="*/ 171806 w 218742"/>
                <a:gd name="connsiteY4" fmla="*/ 46577 h 309291"/>
                <a:gd name="connsiteX5" fmla="*/ 124931 w 218742"/>
                <a:gd name="connsiteY5" fmla="*/ 67542 h 309291"/>
                <a:gd name="connsiteX6" fmla="*/ 123749 w 218742"/>
                <a:gd name="connsiteY6" fmla="*/ 70311 h 309291"/>
                <a:gd name="connsiteX7" fmla="*/ 218288 w 218742"/>
                <a:gd name="connsiteY7" fmla="*/ 282333 h 309291"/>
                <a:gd name="connsiteX8" fmla="*/ 218288 w 218742"/>
                <a:gd name="connsiteY8" fmla="*/ 286288 h 309291"/>
                <a:gd name="connsiteX9" fmla="*/ 215530 w 218742"/>
                <a:gd name="connsiteY9" fmla="*/ 289057 h 309291"/>
                <a:gd name="connsiteX10" fmla="*/ 171412 w 218742"/>
                <a:gd name="connsiteY10" fmla="*/ 308835 h 309291"/>
                <a:gd name="connsiteX11" fmla="*/ 167473 w 218742"/>
                <a:gd name="connsiteY11" fmla="*/ 308835 h 309291"/>
                <a:gd name="connsiteX12" fmla="*/ 164716 w 218742"/>
                <a:gd name="connsiteY12" fmla="*/ 306066 h 309291"/>
                <a:gd name="connsiteX13" fmla="*/ 70177 w 218742"/>
                <a:gd name="connsiteY13" fmla="*/ 94045 h 309291"/>
                <a:gd name="connsiteX14" fmla="*/ 67420 w 218742"/>
                <a:gd name="connsiteY14" fmla="*/ 92858 h 309291"/>
                <a:gd name="connsiteX15" fmla="*/ 22514 w 218742"/>
                <a:gd name="connsiteY15" fmla="*/ 113032 h 309291"/>
                <a:gd name="connsiteX16" fmla="*/ 18575 w 218742"/>
                <a:gd name="connsiteY16" fmla="*/ 113032 h 309291"/>
                <a:gd name="connsiteX17" fmla="*/ 15817 w 218742"/>
                <a:gd name="connsiteY17" fmla="*/ 110263 h 309291"/>
                <a:gd name="connsiteX18" fmla="*/ 455 w 218742"/>
                <a:gd name="connsiteY18" fmla="*/ 73871 h 309291"/>
                <a:gd name="connsiteX19" fmla="*/ 455 w 218742"/>
                <a:gd name="connsiteY19" fmla="*/ 69915 h 309291"/>
                <a:gd name="connsiteX20" fmla="*/ 3212 w 218742"/>
                <a:gd name="connsiteY20" fmla="*/ 67147 h 309291"/>
                <a:gd name="connsiteX21" fmla="*/ 152111 w 218742"/>
                <a:gd name="connsiteY21" fmla="*/ 297 h 309291"/>
                <a:gd name="connsiteX22" fmla="*/ 155656 w 218742"/>
                <a:gd name="connsiteY22" fmla="*/ 297 h 309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18742" h="309291">
                  <a:moveTo>
                    <a:pt x="155656" y="297"/>
                  </a:moveTo>
                  <a:cubicBezTo>
                    <a:pt x="156838" y="692"/>
                    <a:pt x="157625" y="1483"/>
                    <a:pt x="158413" y="3066"/>
                  </a:cubicBezTo>
                  <a:lnTo>
                    <a:pt x="174563" y="39853"/>
                  </a:lnTo>
                  <a:cubicBezTo>
                    <a:pt x="174957" y="41040"/>
                    <a:pt x="174957" y="42226"/>
                    <a:pt x="174563" y="43809"/>
                  </a:cubicBezTo>
                  <a:cubicBezTo>
                    <a:pt x="174170" y="44995"/>
                    <a:pt x="173382" y="46182"/>
                    <a:pt x="171806" y="46577"/>
                  </a:cubicBezTo>
                  <a:lnTo>
                    <a:pt x="124931" y="67542"/>
                  </a:lnTo>
                  <a:cubicBezTo>
                    <a:pt x="123749" y="67938"/>
                    <a:pt x="123355" y="69124"/>
                    <a:pt x="123749" y="70311"/>
                  </a:cubicBezTo>
                  <a:lnTo>
                    <a:pt x="218288" y="282333"/>
                  </a:lnTo>
                  <a:cubicBezTo>
                    <a:pt x="218682" y="283519"/>
                    <a:pt x="219076" y="284706"/>
                    <a:pt x="218288" y="286288"/>
                  </a:cubicBezTo>
                  <a:cubicBezTo>
                    <a:pt x="217894" y="287475"/>
                    <a:pt x="217106" y="288266"/>
                    <a:pt x="215530" y="289057"/>
                  </a:cubicBezTo>
                  <a:lnTo>
                    <a:pt x="171412" y="308835"/>
                  </a:lnTo>
                  <a:cubicBezTo>
                    <a:pt x="170230" y="309231"/>
                    <a:pt x="169049" y="309626"/>
                    <a:pt x="167473" y="308835"/>
                  </a:cubicBezTo>
                  <a:cubicBezTo>
                    <a:pt x="166291" y="308439"/>
                    <a:pt x="165504" y="307648"/>
                    <a:pt x="164716" y="306066"/>
                  </a:cubicBezTo>
                  <a:lnTo>
                    <a:pt x="70177" y="94045"/>
                  </a:lnTo>
                  <a:cubicBezTo>
                    <a:pt x="69783" y="92858"/>
                    <a:pt x="68602" y="92463"/>
                    <a:pt x="67420" y="92858"/>
                  </a:cubicBezTo>
                  <a:lnTo>
                    <a:pt x="22514" y="113032"/>
                  </a:lnTo>
                  <a:cubicBezTo>
                    <a:pt x="21332" y="113428"/>
                    <a:pt x="20150" y="113428"/>
                    <a:pt x="18575" y="113032"/>
                  </a:cubicBezTo>
                  <a:cubicBezTo>
                    <a:pt x="17393" y="112636"/>
                    <a:pt x="16211" y="111845"/>
                    <a:pt x="15817" y="110263"/>
                  </a:cubicBezTo>
                  <a:lnTo>
                    <a:pt x="455" y="73871"/>
                  </a:lnTo>
                  <a:cubicBezTo>
                    <a:pt x="61" y="72684"/>
                    <a:pt x="-333" y="71498"/>
                    <a:pt x="455" y="69915"/>
                  </a:cubicBezTo>
                  <a:cubicBezTo>
                    <a:pt x="849" y="68729"/>
                    <a:pt x="1637" y="67542"/>
                    <a:pt x="3212" y="67147"/>
                  </a:cubicBezTo>
                  <a:lnTo>
                    <a:pt x="152111" y="297"/>
                  </a:lnTo>
                  <a:cubicBezTo>
                    <a:pt x="152899" y="-99"/>
                    <a:pt x="154474" y="-99"/>
                    <a:pt x="155656" y="297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41" name="Friform 40">
              <a:extLst>
                <a:ext uri="{FF2B5EF4-FFF2-40B4-BE49-F238E27FC236}">
                  <a16:creationId xmlns:a16="http://schemas.microsoft.com/office/drawing/2014/main" id="{906E4E69-7095-1422-A4A0-A3AC85213F72}"/>
                </a:ext>
              </a:extLst>
            </p:cNvPr>
            <p:cNvSpPr/>
            <p:nvPr/>
          </p:nvSpPr>
          <p:spPr>
            <a:xfrm>
              <a:off x="4290179" y="5088489"/>
              <a:ext cx="236604" cy="279307"/>
            </a:xfrm>
            <a:custGeom>
              <a:avLst/>
              <a:gdLst>
                <a:gd name="connsiteX0" fmla="*/ 155642 w 236604"/>
                <a:gd name="connsiteY0" fmla="*/ 279161 h 279307"/>
                <a:gd name="connsiteX1" fmla="*/ 117826 w 236604"/>
                <a:gd name="connsiteY1" fmla="*/ 271250 h 279307"/>
                <a:gd name="connsiteX2" fmla="*/ 88677 w 236604"/>
                <a:gd name="connsiteY2" fmla="*/ 242769 h 279307"/>
                <a:gd name="connsiteX3" fmla="*/ 82374 w 236604"/>
                <a:gd name="connsiteY3" fmla="*/ 232485 h 279307"/>
                <a:gd name="connsiteX4" fmla="*/ 81587 w 236604"/>
                <a:gd name="connsiteY4" fmla="*/ 228924 h 279307"/>
                <a:gd name="connsiteX5" fmla="*/ 83950 w 236604"/>
                <a:gd name="connsiteY5" fmla="*/ 225760 h 279307"/>
                <a:gd name="connsiteX6" fmla="*/ 124129 w 236604"/>
                <a:gd name="connsiteY6" fmla="*/ 200840 h 279307"/>
                <a:gd name="connsiteX7" fmla="*/ 128068 w 236604"/>
                <a:gd name="connsiteY7" fmla="*/ 200049 h 279307"/>
                <a:gd name="connsiteX8" fmla="*/ 131220 w 236604"/>
                <a:gd name="connsiteY8" fmla="*/ 202422 h 279307"/>
                <a:gd name="connsiteX9" fmla="*/ 135946 w 236604"/>
                <a:gd name="connsiteY9" fmla="*/ 210333 h 279307"/>
                <a:gd name="connsiteX10" fmla="*/ 152491 w 236604"/>
                <a:gd name="connsiteY10" fmla="*/ 224573 h 279307"/>
                <a:gd name="connsiteX11" fmla="*/ 170611 w 236604"/>
                <a:gd name="connsiteY11" fmla="*/ 222596 h 279307"/>
                <a:gd name="connsiteX12" fmla="*/ 180852 w 236604"/>
                <a:gd name="connsiteY12" fmla="*/ 207564 h 279307"/>
                <a:gd name="connsiteX13" fmla="*/ 176125 w 236604"/>
                <a:gd name="connsiteY13" fmla="*/ 187391 h 279307"/>
                <a:gd name="connsiteX14" fmla="*/ 158006 w 236604"/>
                <a:gd name="connsiteY14" fmla="*/ 173546 h 279307"/>
                <a:gd name="connsiteX15" fmla="*/ 117039 w 236604"/>
                <a:gd name="connsiteY15" fmla="*/ 168008 h 279307"/>
                <a:gd name="connsiteX16" fmla="*/ 74890 w 236604"/>
                <a:gd name="connsiteY16" fmla="*/ 163261 h 279307"/>
                <a:gd name="connsiteX17" fmla="*/ 41408 w 236604"/>
                <a:gd name="connsiteY17" fmla="*/ 150603 h 279307"/>
                <a:gd name="connsiteX18" fmla="*/ 13046 w 236604"/>
                <a:gd name="connsiteY18" fmla="*/ 122123 h 279307"/>
                <a:gd name="connsiteX19" fmla="*/ 2017 w 236604"/>
                <a:gd name="connsiteY19" fmla="*/ 62788 h 279307"/>
                <a:gd name="connsiteX20" fmla="*/ 39832 w 236604"/>
                <a:gd name="connsiteY20" fmla="*/ 14134 h 279307"/>
                <a:gd name="connsiteX21" fmla="*/ 100888 w 236604"/>
                <a:gd name="connsiteY21" fmla="*/ 1872 h 279307"/>
                <a:gd name="connsiteX22" fmla="*/ 149733 w 236604"/>
                <a:gd name="connsiteY22" fmla="*/ 39055 h 279307"/>
                <a:gd name="connsiteX23" fmla="*/ 154854 w 236604"/>
                <a:gd name="connsiteY23" fmla="*/ 47361 h 279307"/>
                <a:gd name="connsiteX24" fmla="*/ 155642 w 236604"/>
                <a:gd name="connsiteY24" fmla="*/ 50921 h 279307"/>
                <a:gd name="connsiteX25" fmla="*/ 153279 w 236604"/>
                <a:gd name="connsiteY25" fmla="*/ 54086 h 279307"/>
                <a:gd name="connsiteX26" fmla="*/ 113100 w 236604"/>
                <a:gd name="connsiteY26" fmla="*/ 79006 h 279307"/>
                <a:gd name="connsiteX27" fmla="*/ 109160 w 236604"/>
                <a:gd name="connsiteY27" fmla="*/ 79798 h 279307"/>
                <a:gd name="connsiteX28" fmla="*/ 106009 w 236604"/>
                <a:gd name="connsiteY28" fmla="*/ 77424 h 279307"/>
                <a:gd name="connsiteX29" fmla="*/ 100101 w 236604"/>
                <a:gd name="connsiteY29" fmla="*/ 67931 h 279307"/>
                <a:gd name="connsiteX30" fmla="*/ 83950 w 236604"/>
                <a:gd name="connsiteY30" fmla="*/ 54086 h 279307"/>
                <a:gd name="connsiteX31" fmla="*/ 65830 w 236604"/>
                <a:gd name="connsiteY31" fmla="*/ 56459 h 279307"/>
                <a:gd name="connsiteX32" fmla="*/ 55982 w 236604"/>
                <a:gd name="connsiteY32" fmla="*/ 71095 h 279307"/>
                <a:gd name="connsiteX33" fmla="*/ 61103 w 236604"/>
                <a:gd name="connsiteY33" fmla="*/ 91269 h 279307"/>
                <a:gd name="connsiteX34" fmla="*/ 79223 w 236604"/>
                <a:gd name="connsiteY34" fmla="*/ 105905 h 279307"/>
                <a:gd name="connsiteX35" fmla="*/ 119402 w 236604"/>
                <a:gd name="connsiteY35" fmla="*/ 112234 h 279307"/>
                <a:gd name="connsiteX36" fmla="*/ 168247 w 236604"/>
                <a:gd name="connsiteY36" fmla="*/ 118167 h 279307"/>
                <a:gd name="connsiteX37" fmla="*/ 198972 w 236604"/>
                <a:gd name="connsiteY37" fmla="*/ 129639 h 279307"/>
                <a:gd name="connsiteX38" fmla="*/ 223001 w 236604"/>
                <a:gd name="connsiteY38" fmla="*/ 154954 h 279307"/>
                <a:gd name="connsiteX39" fmla="*/ 234424 w 236604"/>
                <a:gd name="connsiteY39" fmla="*/ 215871 h 279307"/>
                <a:gd name="connsiteX40" fmla="*/ 195821 w 236604"/>
                <a:gd name="connsiteY40" fmla="*/ 264921 h 279307"/>
                <a:gd name="connsiteX41" fmla="*/ 155642 w 236604"/>
                <a:gd name="connsiteY41" fmla="*/ 279161 h 279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36604" h="279307">
                  <a:moveTo>
                    <a:pt x="155642" y="279161"/>
                  </a:moveTo>
                  <a:cubicBezTo>
                    <a:pt x="141855" y="279952"/>
                    <a:pt x="129250" y="277579"/>
                    <a:pt x="117826" y="271250"/>
                  </a:cubicBezTo>
                  <a:cubicBezTo>
                    <a:pt x="106403" y="264921"/>
                    <a:pt x="96555" y="255427"/>
                    <a:pt x="88677" y="242769"/>
                  </a:cubicBezTo>
                  <a:lnTo>
                    <a:pt x="82374" y="232485"/>
                  </a:lnTo>
                  <a:cubicBezTo>
                    <a:pt x="81587" y="231298"/>
                    <a:pt x="81587" y="230111"/>
                    <a:pt x="81587" y="228924"/>
                  </a:cubicBezTo>
                  <a:cubicBezTo>
                    <a:pt x="81981" y="227738"/>
                    <a:pt x="82768" y="226551"/>
                    <a:pt x="83950" y="225760"/>
                  </a:cubicBezTo>
                  <a:lnTo>
                    <a:pt x="124129" y="200840"/>
                  </a:lnTo>
                  <a:cubicBezTo>
                    <a:pt x="125311" y="200049"/>
                    <a:pt x="126493" y="200049"/>
                    <a:pt x="128068" y="200049"/>
                  </a:cubicBezTo>
                  <a:cubicBezTo>
                    <a:pt x="129250" y="200444"/>
                    <a:pt x="130432" y="201235"/>
                    <a:pt x="131220" y="202422"/>
                  </a:cubicBezTo>
                  <a:lnTo>
                    <a:pt x="135946" y="210333"/>
                  </a:lnTo>
                  <a:cubicBezTo>
                    <a:pt x="140279" y="217453"/>
                    <a:pt x="145794" y="222200"/>
                    <a:pt x="152491" y="224573"/>
                  </a:cubicBezTo>
                  <a:cubicBezTo>
                    <a:pt x="158793" y="226551"/>
                    <a:pt x="165096" y="226156"/>
                    <a:pt x="170611" y="222596"/>
                  </a:cubicBezTo>
                  <a:cubicBezTo>
                    <a:pt x="176125" y="219035"/>
                    <a:pt x="179671" y="214289"/>
                    <a:pt x="180852" y="207564"/>
                  </a:cubicBezTo>
                  <a:cubicBezTo>
                    <a:pt x="182034" y="200840"/>
                    <a:pt x="180458" y="194511"/>
                    <a:pt x="176125" y="187391"/>
                  </a:cubicBezTo>
                  <a:cubicBezTo>
                    <a:pt x="171792" y="180270"/>
                    <a:pt x="165884" y="175919"/>
                    <a:pt x="158006" y="173546"/>
                  </a:cubicBezTo>
                  <a:cubicBezTo>
                    <a:pt x="150127" y="171568"/>
                    <a:pt x="136340" y="169590"/>
                    <a:pt x="117039" y="168008"/>
                  </a:cubicBezTo>
                  <a:cubicBezTo>
                    <a:pt x="100101" y="166821"/>
                    <a:pt x="85920" y="165239"/>
                    <a:pt x="74890" y="163261"/>
                  </a:cubicBezTo>
                  <a:cubicBezTo>
                    <a:pt x="63467" y="161283"/>
                    <a:pt x="52437" y="156932"/>
                    <a:pt x="41408" y="150603"/>
                  </a:cubicBezTo>
                  <a:cubicBezTo>
                    <a:pt x="30378" y="144274"/>
                    <a:pt x="20924" y="134781"/>
                    <a:pt x="13046" y="122123"/>
                  </a:cubicBezTo>
                  <a:cubicBezTo>
                    <a:pt x="835" y="102345"/>
                    <a:pt x="-2710" y="82567"/>
                    <a:pt x="2017" y="62788"/>
                  </a:cubicBezTo>
                  <a:cubicBezTo>
                    <a:pt x="7138" y="43010"/>
                    <a:pt x="19743" y="27188"/>
                    <a:pt x="39832" y="14134"/>
                  </a:cubicBezTo>
                  <a:cubicBezTo>
                    <a:pt x="60315" y="1476"/>
                    <a:pt x="80799" y="-2875"/>
                    <a:pt x="100888" y="1872"/>
                  </a:cubicBezTo>
                  <a:cubicBezTo>
                    <a:pt x="120978" y="6619"/>
                    <a:pt x="137522" y="18881"/>
                    <a:pt x="149733" y="39055"/>
                  </a:cubicBezTo>
                  <a:lnTo>
                    <a:pt x="154854" y="47361"/>
                  </a:lnTo>
                  <a:cubicBezTo>
                    <a:pt x="155642" y="48548"/>
                    <a:pt x="155642" y="49735"/>
                    <a:pt x="155642" y="50921"/>
                  </a:cubicBezTo>
                  <a:cubicBezTo>
                    <a:pt x="155248" y="52108"/>
                    <a:pt x="154460" y="53295"/>
                    <a:pt x="153279" y="54086"/>
                  </a:cubicBezTo>
                  <a:lnTo>
                    <a:pt x="113100" y="79006"/>
                  </a:lnTo>
                  <a:cubicBezTo>
                    <a:pt x="111918" y="79798"/>
                    <a:pt x="110736" y="79798"/>
                    <a:pt x="109160" y="79798"/>
                  </a:cubicBezTo>
                  <a:cubicBezTo>
                    <a:pt x="107585" y="79798"/>
                    <a:pt x="106797" y="78611"/>
                    <a:pt x="106009" y="77424"/>
                  </a:cubicBezTo>
                  <a:lnTo>
                    <a:pt x="100101" y="67931"/>
                  </a:lnTo>
                  <a:cubicBezTo>
                    <a:pt x="95768" y="60810"/>
                    <a:pt x="90253" y="56064"/>
                    <a:pt x="83950" y="54086"/>
                  </a:cubicBezTo>
                  <a:cubicBezTo>
                    <a:pt x="77648" y="52108"/>
                    <a:pt x="71739" y="52899"/>
                    <a:pt x="65830" y="56459"/>
                  </a:cubicBezTo>
                  <a:cubicBezTo>
                    <a:pt x="60315" y="60019"/>
                    <a:pt x="56770" y="64766"/>
                    <a:pt x="55982" y="71095"/>
                  </a:cubicBezTo>
                  <a:cubicBezTo>
                    <a:pt x="55195" y="77424"/>
                    <a:pt x="56770" y="84149"/>
                    <a:pt x="61103" y="91269"/>
                  </a:cubicBezTo>
                  <a:cubicBezTo>
                    <a:pt x="65436" y="98389"/>
                    <a:pt x="71345" y="103136"/>
                    <a:pt x="79223" y="105905"/>
                  </a:cubicBezTo>
                  <a:cubicBezTo>
                    <a:pt x="87101" y="108673"/>
                    <a:pt x="100495" y="110651"/>
                    <a:pt x="119402" y="112234"/>
                  </a:cubicBezTo>
                  <a:cubicBezTo>
                    <a:pt x="140673" y="113816"/>
                    <a:pt x="156824" y="115794"/>
                    <a:pt x="168247" y="118167"/>
                  </a:cubicBezTo>
                  <a:cubicBezTo>
                    <a:pt x="179671" y="120145"/>
                    <a:pt x="189912" y="124100"/>
                    <a:pt x="198972" y="129639"/>
                  </a:cubicBezTo>
                  <a:cubicBezTo>
                    <a:pt x="208032" y="135176"/>
                    <a:pt x="215911" y="143483"/>
                    <a:pt x="223001" y="154954"/>
                  </a:cubicBezTo>
                  <a:cubicBezTo>
                    <a:pt x="235606" y="175524"/>
                    <a:pt x="239545" y="196093"/>
                    <a:pt x="234424" y="215871"/>
                  </a:cubicBezTo>
                  <a:cubicBezTo>
                    <a:pt x="229303" y="236045"/>
                    <a:pt x="216698" y="252263"/>
                    <a:pt x="195821" y="264921"/>
                  </a:cubicBezTo>
                  <a:cubicBezTo>
                    <a:pt x="182822" y="273623"/>
                    <a:pt x="169429" y="278370"/>
                    <a:pt x="155642" y="279161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42" name="Friform 41">
              <a:extLst>
                <a:ext uri="{FF2B5EF4-FFF2-40B4-BE49-F238E27FC236}">
                  <a16:creationId xmlns:a16="http://schemas.microsoft.com/office/drawing/2014/main" id="{C994F714-0EE7-2B7E-BE50-72258465646E}"/>
                </a:ext>
              </a:extLst>
            </p:cNvPr>
            <p:cNvSpPr/>
            <p:nvPr/>
          </p:nvSpPr>
          <p:spPr>
            <a:xfrm>
              <a:off x="4451336" y="4827291"/>
              <a:ext cx="372359" cy="369745"/>
            </a:xfrm>
            <a:custGeom>
              <a:avLst/>
              <a:gdLst>
                <a:gd name="connsiteX0" fmla="*/ 230044 w 372359"/>
                <a:gd name="connsiteY0" fmla="*/ 253577 h 369745"/>
                <a:gd name="connsiteX1" fmla="*/ 256042 w 372359"/>
                <a:gd name="connsiteY1" fmla="*/ 227074 h 369745"/>
                <a:gd name="connsiteX2" fmla="*/ 255649 w 372359"/>
                <a:gd name="connsiteY2" fmla="*/ 224305 h 369745"/>
                <a:gd name="connsiteX3" fmla="*/ 161504 w 372359"/>
                <a:gd name="connsiteY3" fmla="*/ 159433 h 369745"/>
                <a:gd name="connsiteX4" fmla="*/ 159928 w 372359"/>
                <a:gd name="connsiteY4" fmla="*/ 159433 h 369745"/>
                <a:gd name="connsiteX5" fmla="*/ 159928 w 372359"/>
                <a:gd name="connsiteY5" fmla="*/ 161015 h 369745"/>
                <a:gd name="connsiteX6" fmla="*/ 227681 w 372359"/>
                <a:gd name="connsiteY6" fmla="*/ 253181 h 369745"/>
                <a:gd name="connsiteX7" fmla="*/ 230044 w 372359"/>
                <a:gd name="connsiteY7" fmla="*/ 253577 h 369745"/>
                <a:gd name="connsiteX8" fmla="*/ 329704 w 372359"/>
                <a:gd name="connsiteY8" fmla="*/ 275333 h 369745"/>
                <a:gd name="connsiteX9" fmla="*/ 296615 w 372359"/>
                <a:gd name="connsiteY9" fmla="*/ 252390 h 369745"/>
                <a:gd name="connsiteX10" fmla="*/ 293464 w 372359"/>
                <a:gd name="connsiteY10" fmla="*/ 252785 h 369745"/>
                <a:gd name="connsiteX11" fmla="*/ 256830 w 372359"/>
                <a:gd name="connsiteY11" fmla="*/ 290364 h 369745"/>
                <a:gd name="connsiteX12" fmla="*/ 256436 w 372359"/>
                <a:gd name="connsiteY12" fmla="*/ 293528 h 369745"/>
                <a:gd name="connsiteX13" fmla="*/ 280071 w 372359"/>
                <a:gd name="connsiteY13" fmla="*/ 325964 h 369745"/>
                <a:gd name="connsiteX14" fmla="*/ 279677 w 372359"/>
                <a:gd name="connsiteY14" fmla="*/ 333085 h 369745"/>
                <a:gd name="connsiteX15" fmla="*/ 246194 w 372359"/>
                <a:gd name="connsiteY15" fmla="*/ 367894 h 369745"/>
                <a:gd name="connsiteX16" fmla="*/ 239498 w 372359"/>
                <a:gd name="connsiteY16" fmla="*/ 367103 h 369745"/>
                <a:gd name="connsiteX17" fmla="*/ 81934 w 372359"/>
                <a:gd name="connsiteY17" fmla="*/ 128579 h 369745"/>
                <a:gd name="connsiteX18" fmla="*/ 82328 w 372359"/>
                <a:gd name="connsiteY18" fmla="*/ 121459 h 369745"/>
                <a:gd name="connsiteX19" fmla="*/ 120931 w 372359"/>
                <a:gd name="connsiteY19" fmla="*/ 81507 h 369745"/>
                <a:gd name="connsiteX20" fmla="*/ 128021 w 372359"/>
                <a:gd name="connsiteY20" fmla="*/ 80716 h 369745"/>
                <a:gd name="connsiteX21" fmla="*/ 369489 w 372359"/>
                <a:gd name="connsiteY21" fmla="*/ 232216 h 369745"/>
                <a:gd name="connsiteX22" fmla="*/ 371064 w 372359"/>
                <a:gd name="connsiteY22" fmla="*/ 233007 h 369745"/>
                <a:gd name="connsiteX23" fmla="*/ 370670 w 372359"/>
                <a:gd name="connsiteY23" fmla="*/ 238941 h 369745"/>
                <a:gd name="connsiteX24" fmla="*/ 336400 w 372359"/>
                <a:gd name="connsiteY24" fmla="*/ 274542 h 369745"/>
                <a:gd name="connsiteX25" fmla="*/ 329704 w 372359"/>
                <a:gd name="connsiteY25" fmla="*/ 275333 h 369745"/>
                <a:gd name="connsiteX26" fmla="*/ 71692 w 372359"/>
                <a:gd name="connsiteY26" fmla="*/ 51049 h 369745"/>
                <a:gd name="connsiteX27" fmla="*/ 65389 w 372359"/>
                <a:gd name="connsiteY27" fmla="*/ 36413 h 369745"/>
                <a:gd name="connsiteX28" fmla="*/ 50421 w 372359"/>
                <a:gd name="connsiteY28" fmla="*/ 30480 h 369745"/>
                <a:gd name="connsiteX29" fmla="*/ 36240 w 372359"/>
                <a:gd name="connsiteY29" fmla="*/ 36809 h 369745"/>
                <a:gd name="connsiteX30" fmla="*/ 30725 w 372359"/>
                <a:gd name="connsiteY30" fmla="*/ 51049 h 369745"/>
                <a:gd name="connsiteX31" fmla="*/ 37422 w 372359"/>
                <a:gd name="connsiteY31" fmla="*/ 65685 h 369745"/>
                <a:gd name="connsiteX32" fmla="*/ 51996 w 372359"/>
                <a:gd name="connsiteY32" fmla="*/ 71618 h 369745"/>
                <a:gd name="connsiteX33" fmla="*/ 66177 w 372359"/>
                <a:gd name="connsiteY33" fmla="*/ 65685 h 369745"/>
                <a:gd name="connsiteX34" fmla="*/ 71692 w 372359"/>
                <a:gd name="connsiteY34" fmla="*/ 51049 h 369745"/>
                <a:gd name="connsiteX35" fmla="*/ 51996 w 372359"/>
                <a:gd name="connsiteY35" fmla="*/ 102867 h 369745"/>
                <a:gd name="connsiteX36" fmla="*/ 15757 w 372359"/>
                <a:gd name="connsiteY36" fmla="*/ 87836 h 369745"/>
                <a:gd name="connsiteX37" fmla="*/ 0 w 372359"/>
                <a:gd name="connsiteY37" fmla="*/ 51840 h 369745"/>
                <a:gd name="connsiteX38" fmla="*/ 14575 w 372359"/>
                <a:gd name="connsiteY38" fmla="*/ 15844 h 369745"/>
                <a:gd name="connsiteX39" fmla="*/ 50421 w 372359"/>
                <a:gd name="connsiteY39" fmla="*/ 21 h 369745"/>
                <a:gd name="connsiteX40" fmla="*/ 87055 w 372359"/>
                <a:gd name="connsiteY40" fmla="*/ 15053 h 369745"/>
                <a:gd name="connsiteX41" fmla="*/ 102811 w 372359"/>
                <a:gd name="connsiteY41" fmla="*/ 51049 h 369745"/>
                <a:gd name="connsiteX42" fmla="*/ 88236 w 372359"/>
                <a:gd name="connsiteY42" fmla="*/ 87440 h 369745"/>
                <a:gd name="connsiteX43" fmla="*/ 51996 w 372359"/>
                <a:gd name="connsiteY43" fmla="*/ 102867 h 369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72359" h="369745">
                  <a:moveTo>
                    <a:pt x="230044" y="253577"/>
                  </a:moveTo>
                  <a:lnTo>
                    <a:pt x="256042" y="227074"/>
                  </a:lnTo>
                  <a:cubicBezTo>
                    <a:pt x="256830" y="225887"/>
                    <a:pt x="256830" y="225096"/>
                    <a:pt x="255649" y="224305"/>
                  </a:cubicBezTo>
                  <a:lnTo>
                    <a:pt x="161504" y="159433"/>
                  </a:lnTo>
                  <a:cubicBezTo>
                    <a:pt x="160716" y="159037"/>
                    <a:pt x="160322" y="159037"/>
                    <a:pt x="159928" y="159433"/>
                  </a:cubicBezTo>
                  <a:cubicBezTo>
                    <a:pt x="159534" y="159828"/>
                    <a:pt x="159534" y="160224"/>
                    <a:pt x="159928" y="161015"/>
                  </a:cubicBezTo>
                  <a:lnTo>
                    <a:pt x="227681" y="253181"/>
                  </a:lnTo>
                  <a:cubicBezTo>
                    <a:pt x="228469" y="254368"/>
                    <a:pt x="229256" y="254368"/>
                    <a:pt x="230044" y="253577"/>
                  </a:cubicBezTo>
                  <a:moveTo>
                    <a:pt x="329704" y="275333"/>
                  </a:moveTo>
                  <a:lnTo>
                    <a:pt x="296615" y="252390"/>
                  </a:lnTo>
                  <a:cubicBezTo>
                    <a:pt x="295827" y="251599"/>
                    <a:pt x="294646" y="251599"/>
                    <a:pt x="293464" y="252785"/>
                  </a:cubicBezTo>
                  <a:lnTo>
                    <a:pt x="256830" y="290364"/>
                  </a:lnTo>
                  <a:cubicBezTo>
                    <a:pt x="255649" y="291551"/>
                    <a:pt x="255649" y="292737"/>
                    <a:pt x="256436" y="293528"/>
                  </a:cubicBezTo>
                  <a:lnTo>
                    <a:pt x="280071" y="325964"/>
                  </a:lnTo>
                  <a:cubicBezTo>
                    <a:pt x="282040" y="328338"/>
                    <a:pt x="282040" y="330711"/>
                    <a:pt x="279677" y="333085"/>
                  </a:cubicBezTo>
                  <a:lnTo>
                    <a:pt x="246194" y="367894"/>
                  </a:lnTo>
                  <a:cubicBezTo>
                    <a:pt x="243831" y="370663"/>
                    <a:pt x="241468" y="370268"/>
                    <a:pt x="239498" y="367103"/>
                  </a:cubicBezTo>
                  <a:lnTo>
                    <a:pt x="81934" y="128579"/>
                  </a:lnTo>
                  <a:cubicBezTo>
                    <a:pt x="79964" y="126206"/>
                    <a:pt x="80358" y="123832"/>
                    <a:pt x="82328" y="121459"/>
                  </a:cubicBezTo>
                  <a:lnTo>
                    <a:pt x="120931" y="81507"/>
                  </a:lnTo>
                  <a:cubicBezTo>
                    <a:pt x="122900" y="79529"/>
                    <a:pt x="125264" y="79134"/>
                    <a:pt x="128021" y="80716"/>
                  </a:cubicBezTo>
                  <a:lnTo>
                    <a:pt x="369489" y="232216"/>
                  </a:lnTo>
                  <a:lnTo>
                    <a:pt x="371064" y="233007"/>
                  </a:lnTo>
                  <a:cubicBezTo>
                    <a:pt x="373034" y="234590"/>
                    <a:pt x="372640" y="236568"/>
                    <a:pt x="370670" y="238941"/>
                  </a:cubicBezTo>
                  <a:lnTo>
                    <a:pt x="336400" y="274542"/>
                  </a:lnTo>
                  <a:cubicBezTo>
                    <a:pt x="334431" y="276915"/>
                    <a:pt x="332067" y="277310"/>
                    <a:pt x="329704" y="275333"/>
                  </a:cubicBezTo>
                  <a:moveTo>
                    <a:pt x="71692" y="51049"/>
                  </a:moveTo>
                  <a:cubicBezTo>
                    <a:pt x="71692" y="45115"/>
                    <a:pt x="69722" y="40369"/>
                    <a:pt x="65389" y="36413"/>
                  </a:cubicBezTo>
                  <a:cubicBezTo>
                    <a:pt x="61056" y="32062"/>
                    <a:pt x="55936" y="30084"/>
                    <a:pt x="50421" y="30480"/>
                  </a:cubicBezTo>
                  <a:cubicBezTo>
                    <a:pt x="44906" y="30480"/>
                    <a:pt x="39785" y="32853"/>
                    <a:pt x="36240" y="36809"/>
                  </a:cubicBezTo>
                  <a:cubicBezTo>
                    <a:pt x="32301" y="40764"/>
                    <a:pt x="30725" y="45511"/>
                    <a:pt x="30725" y="51049"/>
                  </a:cubicBezTo>
                  <a:cubicBezTo>
                    <a:pt x="30725" y="56587"/>
                    <a:pt x="33089" y="61729"/>
                    <a:pt x="37422" y="65685"/>
                  </a:cubicBezTo>
                  <a:cubicBezTo>
                    <a:pt x="41361" y="69640"/>
                    <a:pt x="46482" y="71618"/>
                    <a:pt x="51996" y="71618"/>
                  </a:cubicBezTo>
                  <a:cubicBezTo>
                    <a:pt x="57511" y="71618"/>
                    <a:pt x="62238" y="69640"/>
                    <a:pt x="66177" y="65685"/>
                  </a:cubicBezTo>
                  <a:cubicBezTo>
                    <a:pt x="69722" y="61729"/>
                    <a:pt x="71692" y="56982"/>
                    <a:pt x="71692" y="51049"/>
                  </a:cubicBezTo>
                  <a:moveTo>
                    <a:pt x="51996" y="102867"/>
                  </a:moveTo>
                  <a:cubicBezTo>
                    <a:pt x="38209" y="103263"/>
                    <a:pt x="25998" y="98121"/>
                    <a:pt x="15757" y="87836"/>
                  </a:cubicBezTo>
                  <a:cubicBezTo>
                    <a:pt x="5121" y="77551"/>
                    <a:pt x="0" y="65685"/>
                    <a:pt x="0" y="51840"/>
                  </a:cubicBezTo>
                  <a:cubicBezTo>
                    <a:pt x="0" y="37995"/>
                    <a:pt x="4727" y="26128"/>
                    <a:pt x="14575" y="15844"/>
                  </a:cubicBezTo>
                  <a:cubicBezTo>
                    <a:pt x="24423" y="5559"/>
                    <a:pt x="36240" y="417"/>
                    <a:pt x="50421" y="21"/>
                  </a:cubicBezTo>
                  <a:cubicBezTo>
                    <a:pt x="64208" y="-374"/>
                    <a:pt x="76419" y="4768"/>
                    <a:pt x="87055" y="15053"/>
                  </a:cubicBezTo>
                  <a:cubicBezTo>
                    <a:pt x="97296" y="24942"/>
                    <a:pt x="102417" y="37204"/>
                    <a:pt x="102811" y="51049"/>
                  </a:cubicBezTo>
                  <a:cubicBezTo>
                    <a:pt x="103205" y="65289"/>
                    <a:pt x="98084" y="77156"/>
                    <a:pt x="88236" y="87440"/>
                  </a:cubicBezTo>
                  <a:cubicBezTo>
                    <a:pt x="77995" y="97329"/>
                    <a:pt x="65783" y="102472"/>
                    <a:pt x="51996" y="102867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43" name="Friform 42">
              <a:extLst>
                <a:ext uri="{FF2B5EF4-FFF2-40B4-BE49-F238E27FC236}">
                  <a16:creationId xmlns:a16="http://schemas.microsoft.com/office/drawing/2014/main" id="{981637BC-AEC5-28BE-D58C-A289E777403B}"/>
                </a:ext>
              </a:extLst>
            </p:cNvPr>
            <p:cNvSpPr/>
            <p:nvPr/>
          </p:nvSpPr>
          <p:spPr>
            <a:xfrm>
              <a:off x="4631199" y="4734276"/>
              <a:ext cx="330409" cy="262491"/>
            </a:xfrm>
            <a:custGeom>
              <a:avLst/>
              <a:gdLst>
                <a:gd name="connsiteX0" fmla="*/ 73028 w 330409"/>
                <a:gd name="connsiteY0" fmla="*/ 89476 h 262491"/>
                <a:gd name="connsiteX1" fmla="*/ 132903 w 330409"/>
                <a:gd name="connsiteY1" fmla="*/ 126659 h 262491"/>
                <a:gd name="connsiteX2" fmla="*/ 135660 w 330409"/>
                <a:gd name="connsiteY2" fmla="*/ 125868 h 262491"/>
                <a:gd name="connsiteX3" fmla="*/ 145508 w 330409"/>
                <a:gd name="connsiteY3" fmla="*/ 110045 h 262491"/>
                <a:gd name="connsiteX4" fmla="*/ 147871 w 330409"/>
                <a:gd name="connsiteY4" fmla="*/ 87103 h 262491"/>
                <a:gd name="connsiteX5" fmla="*/ 128964 w 330409"/>
                <a:gd name="connsiteY5" fmla="*/ 66138 h 262491"/>
                <a:gd name="connsiteX6" fmla="*/ 101390 w 330409"/>
                <a:gd name="connsiteY6" fmla="*/ 58622 h 262491"/>
                <a:gd name="connsiteX7" fmla="*/ 82088 w 330409"/>
                <a:gd name="connsiteY7" fmla="*/ 70885 h 262491"/>
                <a:gd name="connsiteX8" fmla="*/ 72240 w 330409"/>
                <a:gd name="connsiteY8" fmla="*/ 86707 h 262491"/>
                <a:gd name="connsiteX9" fmla="*/ 73028 w 330409"/>
                <a:gd name="connsiteY9" fmla="*/ 89476 h 262491"/>
                <a:gd name="connsiteX10" fmla="*/ 296770 w 330409"/>
                <a:gd name="connsiteY10" fmla="*/ 169775 h 262491"/>
                <a:gd name="connsiteX11" fmla="*/ 183323 w 330409"/>
                <a:gd name="connsiteY11" fmla="*/ 136944 h 262491"/>
                <a:gd name="connsiteX12" fmla="*/ 180960 w 330409"/>
                <a:gd name="connsiteY12" fmla="*/ 137735 h 262491"/>
                <a:gd name="connsiteX13" fmla="*/ 173475 w 330409"/>
                <a:gd name="connsiteY13" fmla="*/ 149602 h 262491"/>
                <a:gd name="connsiteX14" fmla="*/ 174263 w 330409"/>
                <a:gd name="connsiteY14" fmla="*/ 152370 h 262491"/>
                <a:gd name="connsiteX15" fmla="*/ 269984 w 330409"/>
                <a:gd name="connsiteY15" fmla="*/ 211705 h 262491"/>
                <a:gd name="connsiteX16" fmla="*/ 272347 w 330409"/>
                <a:gd name="connsiteY16" fmla="*/ 214869 h 262491"/>
                <a:gd name="connsiteX17" fmla="*/ 271559 w 330409"/>
                <a:gd name="connsiteY17" fmla="*/ 218825 h 262491"/>
                <a:gd name="connsiteX18" fmla="*/ 246349 w 330409"/>
                <a:gd name="connsiteY18" fmla="*/ 259963 h 262491"/>
                <a:gd name="connsiteX19" fmla="*/ 243198 w 330409"/>
                <a:gd name="connsiteY19" fmla="*/ 262337 h 262491"/>
                <a:gd name="connsiteX20" fmla="*/ 239259 w 330409"/>
                <a:gd name="connsiteY20" fmla="*/ 261546 h 262491"/>
                <a:gd name="connsiteX21" fmla="*/ 2518 w 330409"/>
                <a:gd name="connsiteY21" fmla="*/ 114397 h 262491"/>
                <a:gd name="connsiteX22" fmla="*/ 154 w 330409"/>
                <a:gd name="connsiteY22" fmla="*/ 111232 h 262491"/>
                <a:gd name="connsiteX23" fmla="*/ 942 w 330409"/>
                <a:gd name="connsiteY23" fmla="*/ 107276 h 262491"/>
                <a:gd name="connsiteX24" fmla="*/ 44667 w 330409"/>
                <a:gd name="connsiteY24" fmla="*/ 36075 h 262491"/>
                <a:gd name="connsiteX25" fmla="*/ 74998 w 330409"/>
                <a:gd name="connsiteY25" fmla="*/ 7595 h 262491"/>
                <a:gd name="connsiteX26" fmla="*/ 115570 w 330409"/>
                <a:gd name="connsiteY26" fmla="*/ 475 h 262491"/>
                <a:gd name="connsiteX27" fmla="*/ 159295 w 330409"/>
                <a:gd name="connsiteY27" fmla="*/ 16297 h 262491"/>
                <a:gd name="connsiteX28" fmla="*/ 190808 w 330409"/>
                <a:gd name="connsiteY28" fmla="*/ 46755 h 262491"/>
                <a:gd name="connsiteX29" fmla="*/ 201837 w 330409"/>
                <a:gd name="connsiteY29" fmla="*/ 83938 h 262491"/>
                <a:gd name="connsiteX30" fmla="*/ 202231 w 330409"/>
                <a:gd name="connsiteY30" fmla="*/ 85521 h 262491"/>
                <a:gd name="connsiteX31" fmla="*/ 203413 w 330409"/>
                <a:gd name="connsiteY31" fmla="*/ 86312 h 262491"/>
                <a:gd name="connsiteX32" fmla="*/ 326707 w 330409"/>
                <a:gd name="connsiteY32" fmla="*/ 118352 h 262491"/>
                <a:gd name="connsiteX33" fmla="*/ 328282 w 330409"/>
                <a:gd name="connsiteY33" fmla="*/ 118748 h 262491"/>
                <a:gd name="connsiteX34" fmla="*/ 329464 w 330409"/>
                <a:gd name="connsiteY34" fmla="*/ 124681 h 262491"/>
                <a:gd name="connsiteX35" fmla="*/ 303466 w 330409"/>
                <a:gd name="connsiteY35" fmla="*/ 167006 h 262491"/>
                <a:gd name="connsiteX36" fmla="*/ 296770 w 330409"/>
                <a:gd name="connsiteY36" fmla="*/ 169775 h 26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330409" h="262491">
                  <a:moveTo>
                    <a:pt x="73028" y="89476"/>
                  </a:moveTo>
                  <a:lnTo>
                    <a:pt x="132903" y="126659"/>
                  </a:lnTo>
                  <a:cubicBezTo>
                    <a:pt x="134084" y="127450"/>
                    <a:pt x="134872" y="127055"/>
                    <a:pt x="135660" y="125868"/>
                  </a:cubicBezTo>
                  <a:lnTo>
                    <a:pt x="145508" y="110045"/>
                  </a:lnTo>
                  <a:cubicBezTo>
                    <a:pt x="149841" y="102925"/>
                    <a:pt x="150629" y="95014"/>
                    <a:pt x="147871" y="87103"/>
                  </a:cubicBezTo>
                  <a:cubicBezTo>
                    <a:pt x="145114" y="78796"/>
                    <a:pt x="138811" y="72071"/>
                    <a:pt x="128964" y="66138"/>
                  </a:cubicBezTo>
                  <a:cubicBezTo>
                    <a:pt x="119116" y="60204"/>
                    <a:pt x="110056" y="57435"/>
                    <a:pt x="101390" y="58622"/>
                  </a:cubicBezTo>
                  <a:cubicBezTo>
                    <a:pt x="92724" y="59809"/>
                    <a:pt x="86421" y="63765"/>
                    <a:pt x="82088" y="70885"/>
                  </a:cubicBezTo>
                  <a:lnTo>
                    <a:pt x="72240" y="86707"/>
                  </a:lnTo>
                  <a:cubicBezTo>
                    <a:pt x="71847" y="87894"/>
                    <a:pt x="71847" y="88685"/>
                    <a:pt x="73028" y="89476"/>
                  </a:cubicBezTo>
                  <a:moveTo>
                    <a:pt x="296770" y="169775"/>
                  </a:moveTo>
                  <a:lnTo>
                    <a:pt x="183323" y="136944"/>
                  </a:lnTo>
                  <a:cubicBezTo>
                    <a:pt x="182141" y="136944"/>
                    <a:pt x="181354" y="137339"/>
                    <a:pt x="180960" y="137735"/>
                  </a:cubicBezTo>
                  <a:lnTo>
                    <a:pt x="173475" y="149602"/>
                  </a:lnTo>
                  <a:cubicBezTo>
                    <a:pt x="172688" y="150788"/>
                    <a:pt x="173082" y="151579"/>
                    <a:pt x="174263" y="152370"/>
                  </a:cubicBezTo>
                  <a:lnTo>
                    <a:pt x="269984" y="211705"/>
                  </a:lnTo>
                  <a:cubicBezTo>
                    <a:pt x="271165" y="212496"/>
                    <a:pt x="271953" y="213683"/>
                    <a:pt x="272347" y="214869"/>
                  </a:cubicBezTo>
                  <a:cubicBezTo>
                    <a:pt x="272741" y="216056"/>
                    <a:pt x="272347" y="217638"/>
                    <a:pt x="271559" y="218825"/>
                  </a:cubicBezTo>
                  <a:lnTo>
                    <a:pt x="246349" y="259963"/>
                  </a:lnTo>
                  <a:cubicBezTo>
                    <a:pt x="245561" y="261150"/>
                    <a:pt x="244379" y="261941"/>
                    <a:pt x="243198" y="262337"/>
                  </a:cubicBezTo>
                  <a:cubicBezTo>
                    <a:pt x="242016" y="262732"/>
                    <a:pt x="240440" y="262337"/>
                    <a:pt x="239259" y="261546"/>
                  </a:cubicBezTo>
                  <a:lnTo>
                    <a:pt x="2518" y="114397"/>
                  </a:lnTo>
                  <a:cubicBezTo>
                    <a:pt x="1336" y="113606"/>
                    <a:pt x="548" y="112814"/>
                    <a:pt x="154" y="111232"/>
                  </a:cubicBezTo>
                  <a:cubicBezTo>
                    <a:pt x="-239" y="110045"/>
                    <a:pt x="154" y="108463"/>
                    <a:pt x="942" y="107276"/>
                  </a:cubicBezTo>
                  <a:lnTo>
                    <a:pt x="44667" y="36075"/>
                  </a:lnTo>
                  <a:cubicBezTo>
                    <a:pt x="52545" y="23022"/>
                    <a:pt x="62786" y="13528"/>
                    <a:pt x="74998" y="7595"/>
                  </a:cubicBezTo>
                  <a:cubicBezTo>
                    <a:pt x="87603" y="1266"/>
                    <a:pt x="100996" y="-1108"/>
                    <a:pt x="115570" y="475"/>
                  </a:cubicBezTo>
                  <a:cubicBezTo>
                    <a:pt x="130145" y="2057"/>
                    <a:pt x="144720" y="7199"/>
                    <a:pt x="159295" y="16297"/>
                  </a:cubicBezTo>
                  <a:cubicBezTo>
                    <a:pt x="173082" y="24999"/>
                    <a:pt x="183717" y="34888"/>
                    <a:pt x="190808" y="46755"/>
                  </a:cubicBezTo>
                  <a:cubicBezTo>
                    <a:pt x="197898" y="58622"/>
                    <a:pt x="201837" y="70885"/>
                    <a:pt x="201837" y="83938"/>
                  </a:cubicBezTo>
                  <a:cubicBezTo>
                    <a:pt x="201837" y="84729"/>
                    <a:pt x="201837" y="85125"/>
                    <a:pt x="202231" y="85521"/>
                  </a:cubicBezTo>
                  <a:cubicBezTo>
                    <a:pt x="202625" y="85916"/>
                    <a:pt x="203019" y="86312"/>
                    <a:pt x="203413" y="86312"/>
                  </a:cubicBezTo>
                  <a:lnTo>
                    <a:pt x="326707" y="118352"/>
                  </a:lnTo>
                  <a:lnTo>
                    <a:pt x="328282" y="118748"/>
                  </a:lnTo>
                  <a:cubicBezTo>
                    <a:pt x="330646" y="120330"/>
                    <a:pt x="331040" y="122308"/>
                    <a:pt x="329464" y="124681"/>
                  </a:cubicBezTo>
                  <a:lnTo>
                    <a:pt x="303466" y="167006"/>
                  </a:lnTo>
                  <a:cubicBezTo>
                    <a:pt x="301890" y="169775"/>
                    <a:pt x="299527" y="170566"/>
                    <a:pt x="296770" y="169775"/>
                  </a:cubicBezTo>
                </a:path>
              </a:pathLst>
            </a:custGeom>
            <a:solidFill>
              <a:srgbClr val="EEE800"/>
            </a:solidFill>
            <a:ln w="393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790171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s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D0D743-2B82-196D-0890-132D6F6CE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546" y="706050"/>
            <a:ext cx="5367454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B993DD1-BD3C-08E2-BD80-6DF5ACC79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546" y="3185725"/>
            <a:ext cx="536745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grpSp>
        <p:nvGrpSpPr>
          <p:cNvPr id="6" name="Grafikk 4">
            <a:extLst>
              <a:ext uri="{FF2B5EF4-FFF2-40B4-BE49-F238E27FC236}">
                <a16:creationId xmlns:a16="http://schemas.microsoft.com/office/drawing/2014/main" id="{FC3362A1-D5A9-FA7D-0F83-002C30F6BC80}"/>
              </a:ext>
            </a:extLst>
          </p:cNvPr>
          <p:cNvGrpSpPr/>
          <p:nvPr/>
        </p:nvGrpSpPr>
        <p:grpSpPr>
          <a:xfrm>
            <a:off x="7451923" y="2698085"/>
            <a:ext cx="5323359" cy="4783058"/>
            <a:chOff x="7451923" y="2698085"/>
            <a:chExt cx="5323359" cy="4783058"/>
          </a:xfrm>
        </p:grpSpPr>
        <p:sp>
          <p:nvSpPr>
            <p:cNvPr id="7" name="Friform 6">
              <a:extLst>
                <a:ext uri="{FF2B5EF4-FFF2-40B4-BE49-F238E27FC236}">
                  <a16:creationId xmlns:a16="http://schemas.microsoft.com/office/drawing/2014/main" id="{00167E54-D1F1-AED0-811D-A239269696B4}"/>
                </a:ext>
              </a:extLst>
            </p:cNvPr>
            <p:cNvSpPr/>
            <p:nvPr/>
          </p:nvSpPr>
          <p:spPr>
            <a:xfrm>
              <a:off x="8038282" y="3390403"/>
              <a:ext cx="4543354" cy="4090740"/>
            </a:xfrm>
            <a:custGeom>
              <a:avLst/>
              <a:gdLst>
                <a:gd name="connsiteX0" fmla="*/ 4468436 w 4543354"/>
                <a:gd name="connsiteY0" fmla="*/ 1637696 h 4090740"/>
                <a:gd name="connsiteX1" fmla="*/ 3854127 w 4543354"/>
                <a:gd name="connsiteY1" fmla="*/ 3732379 h 4090740"/>
                <a:gd name="connsiteX2" fmla="*/ 116510 w 4543354"/>
                <a:gd name="connsiteY2" fmla="*/ 3438272 h 4090740"/>
                <a:gd name="connsiteX3" fmla="*/ 1034551 w 4543354"/>
                <a:gd name="connsiteY3" fmla="*/ 95721 h 4090740"/>
                <a:gd name="connsiteX4" fmla="*/ 4468436 w 4543354"/>
                <a:gd name="connsiteY4" fmla="*/ 1637696 h 4090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43354" h="4090740">
                  <a:moveTo>
                    <a:pt x="4468436" y="1637696"/>
                  </a:moveTo>
                  <a:cubicBezTo>
                    <a:pt x="4468436" y="1637696"/>
                    <a:pt x="4859651" y="3497949"/>
                    <a:pt x="3854127" y="3732379"/>
                  </a:cubicBezTo>
                  <a:cubicBezTo>
                    <a:pt x="2848602" y="3966809"/>
                    <a:pt x="476069" y="4537911"/>
                    <a:pt x="116510" y="3438272"/>
                  </a:cubicBezTo>
                  <a:cubicBezTo>
                    <a:pt x="-242835" y="2338419"/>
                    <a:pt x="275649" y="436671"/>
                    <a:pt x="1034551" y="95721"/>
                  </a:cubicBezTo>
                  <a:cubicBezTo>
                    <a:pt x="1793454" y="-245443"/>
                    <a:pt x="4121283" y="338493"/>
                    <a:pt x="4468436" y="1637696"/>
                  </a:cubicBezTo>
                </a:path>
              </a:pathLst>
            </a:custGeom>
            <a:solidFill>
              <a:srgbClr val="F49AC1"/>
            </a:solidFill>
            <a:ln w="213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8" name="Friform 7">
              <a:extLst>
                <a:ext uri="{FF2B5EF4-FFF2-40B4-BE49-F238E27FC236}">
                  <a16:creationId xmlns:a16="http://schemas.microsoft.com/office/drawing/2014/main" id="{61F4ACBD-D996-8590-358D-1CA99ACAD7B4}"/>
                </a:ext>
              </a:extLst>
            </p:cNvPr>
            <p:cNvSpPr/>
            <p:nvPr/>
          </p:nvSpPr>
          <p:spPr>
            <a:xfrm>
              <a:off x="7451923" y="2698085"/>
              <a:ext cx="5323359" cy="4397800"/>
            </a:xfrm>
            <a:custGeom>
              <a:avLst/>
              <a:gdLst>
                <a:gd name="connsiteX0" fmla="*/ 4340810 w 5323359"/>
                <a:gd name="connsiteY0" fmla="*/ 3352864 h 4397800"/>
                <a:gd name="connsiteX1" fmla="*/ 4263808 w 5323359"/>
                <a:gd name="connsiteY1" fmla="*/ 3971237 h 4397800"/>
                <a:gd name="connsiteX2" fmla="*/ 4340810 w 5323359"/>
                <a:gd name="connsiteY2" fmla="*/ 3352864 h 4397800"/>
                <a:gd name="connsiteX3" fmla="*/ 3163527 w 5323359"/>
                <a:gd name="connsiteY3" fmla="*/ 3006995 h 4397800"/>
                <a:gd name="connsiteX4" fmla="*/ 2555208 w 5323359"/>
                <a:gd name="connsiteY4" fmla="*/ 2626688 h 4397800"/>
                <a:gd name="connsiteX5" fmla="*/ 2507723 w 5323359"/>
                <a:gd name="connsiteY5" fmla="*/ 2029063 h 4397800"/>
                <a:gd name="connsiteX6" fmla="*/ 2564405 w 5323359"/>
                <a:gd name="connsiteY6" fmla="*/ 1975161 h 4397800"/>
                <a:gd name="connsiteX7" fmla="*/ 3004817 w 5323359"/>
                <a:gd name="connsiteY7" fmla="*/ 1447052 h 4397800"/>
                <a:gd name="connsiteX8" fmla="*/ 3439453 w 5323359"/>
                <a:gd name="connsiteY8" fmla="*/ 275117 h 4397800"/>
                <a:gd name="connsiteX9" fmla="*/ 3435389 w 5323359"/>
                <a:gd name="connsiteY9" fmla="*/ 194906 h 4397800"/>
                <a:gd name="connsiteX10" fmla="*/ 3366087 w 5323359"/>
                <a:gd name="connsiteY10" fmla="*/ 237685 h 4397800"/>
                <a:gd name="connsiteX11" fmla="*/ 2668572 w 5323359"/>
                <a:gd name="connsiteY11" fmla="*/ 1103749 h 4397800"/>
                <a:gd name="connsiteX12" fmla="*/ 2400347 w 5323359"/>
                <a:gd name="connsiteY12" fmla="*/ 1780088 h 4397800"/>
                <a:gd name="connsiteX13" fmla="*/ 2413395 w 5323359"/>
                <a:gd name="connsiteY13" fmla="*/ 1956124 h 4397800"/>
                <a:gd name="connsiteX14" fmla="*/ 2419170 w 5323359"/>
                <a:gd name="connsiteY14" fmla="*/ 2023715 h 4397800"/>
                <a:gd name="connsiteX15" fmla="*/ 2346017 w 5323359"/>
                <a:gd name="connsiteY15" fmla="*/ 2294508 h 4397800"/>
                <a:gd name="connsiteX16" fmla="*/ 2193296 w 5323359"/>
                <a:gd name="connsiteY16" fmla="*/ 1825220 h 4397800"/>
                <a:gd name="connsiteX17" fmla="*/ 2018971 w 5323359"/>
                <a:gd name="connsiteY17" fmla="*/ 921938 h 4397800"/>
                <a:gd name="connsiteX18" fmla="*/ 1610216 w 5323359"/>
                <a:gd name="connsiteY18" fmla="*/ 105497 h 4397800"/>
                <a:gd name="connsiteX19" fmla="*/ 1521021 w 5323359"/>
                <a:gd name="connsiteY19" fmla="*/ 1758 h 4397800"/>
                <a:gd name="connsiteX20" fmla="*/ 1508829 w 5323359"/>
                <a:gd name="connsiteY20" fmla="*/ 133731 h 4397800"/>
                <a:gd name="connsiteX21" fmla="*/ 1614921 w 5323359"/>
                <a:gd name="connsiteY21" fmla="*/ 1071023 h 4397800"/>
                <a:gd name="connsiteX22" fmla="*/ 1860474 w 5323359"/>
                <a:gd name="connsiteY22" fmla="*/ 1746934 h 4397800"/>
                <a:gd name="connsiteX23" fmla="*/ 2071161 w 5323359"/>
                <a:gd name="connsiteY23" fmla="*/ 1952916 h 4397800"/>
                <a:gd name="connsiteX24" fmla="*/ 2134474 w 5323359"/>
                <a:gd name="connsiteY24" fmla="*/ 2025427 h 4397800"/>
                <a:gd name="connsiteX25" fmla="*/ 2554352 w 5323359"/>
                <a:gd name="connsiteY25" fmla="*/ 2772137 h 4397800"/>
                <a:gd name="connsiteX26" fmla="*/ 2554566 w 5323359"/>
                <a:gd name="connsiteY26" fmla="*/ 2799088 h 4397800"/>
                <a:gd name="connsiteX27" fmla="*/ 2232011 w 5323359"/>
                <a:gd name="connsiteY27" fmla="*/ 2773848 h 4397800"/>
                <a:gd name="connsiteX28" fmla="*/ 1876516 w 5323359"/>
                <a:gd name="connsiteY28" fmla="*/ 2719946 h 4397800"/>
                <a:gd name="connsiteX29" fmla="*/ 1240604 w 5323359"/>
                <a:gd name="connsiteY29" fmla="*/ 2729144 h 4397800"/>
                <a:gd name="connsiteX30" fmla="*/ 314007 w 5323359"/>
                <a:gd name="connsiteY30" fmla="*/ 3106884 h 4397800"/>
                <a:gd name="connsiteX31" fmla="*/ 59898 w 5323359"/>
                <a:gd name="connsiteY31" fmla="*/ 3219607 h 4397800"/>
                <a:gd name="connsiteX32" fmla="*/ 435 w 5323359"/>
                <a:gd name="connsiteY32" fmla="*/ 3277359 h 4397800"/>
                <a:gd name="connsiteX33" fmla="*/ 74657 w 5323359"/>
                <a:gd name="connsiteY33" fmla="*/ 3303882 h 4397800"/>
                <a:gd name="connsiteX34" fmla="*/ 1425623 w 5323359"/>
                <a:gd name="connsiteY34" fmla="*/ 3165492 h 4397800"/>
                <a:gd name="connsiteX35" fmla="*/ 1935765 w 5323359"/>
                <a:gd name="connsiteY35" fmla="*/ 2911169 h 4397800"/>
                <a:gd name="connsiteX36" fmla="*/ 2010415 w 5323359"/>
                <a:gd name="connsiteY36" fmla="*/ 2865182 h 4397800"/>
                <a:gd name="connsiteX37" fmla="*/ 2659803 w 5323359"/>
                <a:gd name="connsiteY37" fmla="*/ 2950740 h 4397800"/>
                <a:gd name="connsiteX38" fmla="*/ 2260887 w 5323359"/>
                <a:gd name="connsiteY38" fmla="*/ 2992022 h 4397800"/>
                <a:gd name="connsiteX39" fmla="*/ 1776413 w 5323359"/>
                <a:gd name="connsiteY39" fmla="*/ 3111804 h 4397800"/>
                <a:gd name="connsiteX40" fmla="*/ 1034408 w 5323359"/>
                <a:gd name="connsiteY40" fmla="*/ 3657024 h 4397800"/>
                <a:gd name="connsiteX41" fmla="*/ 649609 w 5323359"/>
                <a:gd name="connsiteY41" fmla="*/ 4001397 h 4397800"/>
                <a:gd name="connsiteX42" fmla="*/ 609397 w 5323359"/>
                <a:gd name="connsiteY42" fmla="*/ 4071341 h 4397800"/>
                <a:gd name="connsiteX43" fmla="*/ 681052 w 5323359"/>
                <a:gd name="connsiteY43" fmla="*/ 4074335 h 4397800"/>
                <a:gd name="connsiteX44" fmla="*/ 1984747 w 5323359"/>
                <a:gd name="connsiteY44" fmla="*/ 3522056 h 4397800"/>
                <a:gd name="connsiteX45" fmla="*/ 2347729 w 5323359"/>
                <a:gd name="connsiteY45" fmla="*/ 3174903 h 4397800"/>
                <a:gd name="connsiteX46" fmla="*/ 2480344 w 5323359"/>
                <a:gd name="connsiteY46" fmla="*/ 3079719 h 4397800"/>
                <a:gd name="connsiteX47" fmla="*/ 3266839 w 5323359"/>
                <a:gd name="connsiteY47" fmla="*/ 3171053 h 4397800"/>
                <a:gd name="connsiteX48" fmla="*/ 3842433 w 5323359"/>
                <a:gd name="connsiteY48" fmla="*/ 3646971 h 4397800"/>
                <a:gd name="connsiteX49" fmla="*/ 3599233 w 5323359"/>
                <a:gd name="connsiteY49" fmla="*/ 3633924 h 4397800"/>
                <a:gd name="connsiteX50" fmla="*/ 2996047 w 5323359"/>
                <a:gd name="connsiteY50" fmla="*/ 3670928 h 4397800"/>
                <a:gd name="connsiteX51" fmla="*/ 2908564 w 5323359"/>
                <a:gd name="connsiteY51" fmla="*/ 3674992 h 4397800"/>
                <a:gd name="connsiteX52" fmla="*/ 2235219 w 5323359"/>
                <a:gd name="connsiteY52" fmla="*/ 3675419 h 4397800"/>
                <a:gd name="connsiteX53" fmla="*/ 1368085 w 5323359"/>
                <a:gd name="connsiteY53" fmla="*/ 4111767 h 4397800"/>
                <a:gd name="connsiteX54" fmla="*/ 1026921 w 5323359"/>
                <a:gd name="connsiteY54" fmla="*/ 4314968 h 4397800"/>
                <a:gd name="connsiteX55" fmla="*/ 977512 w 5323359"/>
                <a:gd name="connsiteY55" fmla="*/ 4376998 h 4397800"/>
                <a:gd name="connsiteX56" fmla="*/ 1048739 w 5323359"/>
                <a:gd name="connsiteY56" fmla="*/ 4392398 h 4397800"/>
                <a:gd name="connsiteX57" fmla="*/ 2074583 w 5323359"/>
                <a:gd name="connsiteY57" fmla="*/ 4209517 h 4397800"/>
                <a:gd name="connsiteX58" fmla="*/ 2646755 w 5323359"/>
                <a:gd name="connsiteY58" fmla="*/ 3989418 h 4397800"/>
                <a:gd name="connsiteX59" fmla="*/ 2832203 w 5323359"/>
                <a:gd name="connsiteY59" fmla="*/ 3841403 h 4397800"/>
                <a:gd name="connsiteX60" fmla="*/ 3073477 w 5323359"/>
                <a:gd name="connsiteY60" fmla="*/ 3730604 h 4397800"/>
                <a:gd name="connsiteX61" fmla="*/ 3836016 w 5323359"/>
                <a:gd name="connsiteY61" fmla="*/ 3750925 h 4397800"/>
                <a:gd name="connsiteX62" fmla="*/ 4015261 w 5323359"/>
                <a:gd name="connsiteY62" fmla="*/ 3872417 h 4397800"/>
                <a:gd name="connsiteX63" fmla="*/ 4199853 w 5323359"/>
                <a:gd name="connsiteY63" fmla="*/ 4201175 h 4397800"/>
                <a:gd name="connsiteX64" fmla="*/ 4279636 w 5323359"/>
                <a:gd name="connsiteY64" fmla="*/ 4276253 h 4397800"/>
                <a:gd name="connsiteX65" fmla="*/ 4321560 w 5323359"/>
                <a:gd name="connsiteY65" fmla="*/ 4186203 h 4397800"/>
                <a:gd name="connsiteX66" fmla="*/ 4446475 w 5323359"/>
                <a:gd name="connsiteY66" fmla="*/ 3604406 h 4397800"/>
                <a:gd name="connsiteX67" fmla="*/ 4493746 w 5323359"/>
                <a:gd name="connsiteY67" fmla="*/ 3519917 h 4397800"/>
                <a:gd name="connsiteX68" fmla="*/ 5013941 w 5323359"/>
                <a:gd name="connsiteY68" fmla="*/ 2765720 h 4397800"/>
                <a:gd name="connsiteX69" fmla="*/ 5308262 w 5323359"/>
                <a:gd name="connsiteY69" fmla="*/ 1765757 h 4397800"/>
                <a:gd name="connsiteX70" fmla="*/ 5302700 w 5323359"/>
                <a:gd name="connsiteY70" fmla="*/ 1676135 h 4397800"/>
                <a:gd name="connsiteX71" fmla="*/ 5230403 w 5323359"/>
                <a:gd name="connsiteY71" fmla="*/ 1727897 h 4397800"/>
                <a:gd name="connsiteX72" fmla="*/ 4593849 w 5323359"/>
                <a:gd name="connsiteY72" fmla="*/ 2615351 h 4397800"/>
                <a:gd name="connsiteX73" fmla="*/ 4379098 w 5323359"/>
                <a:gd name="connsiteY73" fmla="*/ 3095547 h 4397800"/>
                <a:gd name="connsiteX74" fmla="*/ 4324768 w 5323359"/>
                <a:gd name="connsiteY74" fmla="*/ 2488725 h 4397800"/>
                <a:gd name="connsiteX75" fmla="*/ 4193864 w 5323359"/>
                <a:gd name="connsiteY75" fmla="*/ 1725544 h 4397800"/>
                <a:gd name="connsiteX76" fmla="*/ 4150015 w 5323359"/>
                <a:gd name="connsiteY76" fmla="*/ 1657740 h 4397800"/>
                <a:gd name="connsiteX77" fmla="*/ 4114081 w 5323359"/>
                <a:gd name="connsiteY77" fmla="*/ 1710144 h 4397800"/>
                <a:gd name="connsiteX78" fmla="*/ 3900399 w 5323359"/>
                <a:gd name="connsiteY78" fmla="*/ 3021326 h 4397800"/>
                <a:gd name="connsiteX79" fmla="*/ 4089269 w 5323359"/>
                <a:gd name="connsiteY79" fmla="*/ 3695953 h 4397800"/>
                <a:gd name="connsiteX80" fmla="*/ 4106166 w 5323359"/>
                <a:gd name="connsiteY80" fmla="*/ 3817446 h 4397800"/>
                <a:gd name="connsiteX81" fmla="*/ 3638590 w 5323359"/>
                <a:gd name="connsiteY81" fmla="*/ 3313507 h 4397800"/>
                <a:gd name="connsiteX82" fmla="*/ 3414213 w 5323359"/>
                <a:gd name="connsiteY82" fmla="*/ 3149236 h 4397800"/>
                <a:gd name="connsiteX83" fmla="*/ 3202243 w 5323359"/>
                <a:gd name="connsiteY83" fmla="*/ 2868818 h 4397800"/>
                <a:gd name="connsiteX84" fmla="*/ 3277962 w 5323359"/>
                <a:gd name="connsiteY84" fmla="*/ 2426054 h 4397800"/>
                <a:gd name="connsiteX85" fmla="*/ 3584047 w 5323359"/>
                <a:gd name="connsiteY85" fmla="*/ 1778591 h 4397800"/>
                <a:gd name="connsiteX86" fmla="*/ 3762008 w 5323359"/>
                <a:gd name="connsiteY86" fmla="*/ 681305 h 4397800"/>
                <a:gd name="connsiteX87" fmla="*/ 3748319 w 5323359"/>
                <a:gd name="connsiteY87" fmla="*/ 599597 h 4397800"/>
                <a:gd name="connsiteX88" fmla="*/ 3686075 w 5323359"/>
                <a:gd name="connsiteY88" fmla="*/ 647295 h 4397800"/>
                <a:gd name="connsiteX89" fmla="*/ 3104492 w 5323359"/>
                <a:gd name="connsiteY89" fmla="*/ 1764474 h 4397800"/>
                <a:gd name="connsiteX90" fmla="*/ 3015939 w 5323359"/>
                <a:gd name="connsiteY90" fmla="*/ 2339640 h 4397800"/>
                <a:gd name="connsiteX91" fmla="*/ 3068558 w 5323359"/>
                <a:gd name="connsiteY91" fmla="*/ 2518243 h 4397800"/>
                <a:gd name="connsiteX92" fmla="*/ 3093370 w 5323359"/>
                <a:gd name="connsiteY92" fmla="*/ 2611929 h 4397800"/>
                <a:gd name="connsiteX93" fmla="*/ 3163527 w 5323359"/>
                <a:gd name="connsiteY93" fmla="*/ 3006995 h 439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</a:cxnLst>
              <a:rect l="l" t="t" r="r" b="b"/>
              <a:pathLst>
                <a:path w="5323359" h="4397800">
                  <a:moveTo>
                    <a:pt x="4340810" y="3352864"/>
                  </a:moveTo>
                  <a:cubicBezTo>
                    <a:pt x="4434497" y="3585797"/>
                    <a:pt x="4273433" y="3754561"/>
                    <a:pt x="4263808" y="3971237"/>
                  </a:cubicBezTo>
                  <a:cubicBezTo>
                    <a:pt x="4139534" y="3733171"/>
                    <a:pt x="4285198" y="3559488"/>
                    <a:pt x="4340810" y="3352864"/>
                  </a:cubicBezTo>
                  <a:moveTo>
                    <a:pt x="3163527" y="3006995"/>
                  </a:moveTo>
                  <a:cubicBezTo>
                    <a:pt x="2914980" y="2912025"/>
                    <a:pt x="2711993" y="2805291"/>
                    <a:pt x="2555208" y="2626688"/>
                  </a:cubicBezTo>
                  <a:cubicBezTo>
                    <a:pt x="2446121" y="2502201"/>
                    <a:pt x="2420881" y="2172587"/>
                    <a:pt x="2507723" y="2029063"/>
                  </a:cubicBezTo>
                  <a:cubicBezTo>
                    <a:pt x="2520770" y="2007459"/>
                    <a:pt x="2542802" y="1989492"/>
                    <a:pt x="2564405" y="1975161"/>
                  </a:cubicBezTo>
                  <a:cubicBezTo>
                    <a:pt x="2763328" y="1842546"/>
                    <a:pt x="2899794" y="1656670"/>
                    <a:pt x="3004817" y="1447052"/>
                  </a:cubicBezTo>
                  <a:cubicBezTo>
                    <a:pt x="3192403" y="1072520"/>
                    <a:pt x="3315821" y="673605"/>
                    <a:pt x="3439453" y="275117"/>
                  </a:cubicBezTo>
                  <a:cubicBezTo>
                    <a:pt x="3447581" y="249235"/>
                    <a:pt x="3470468" y="212659"/>
                    <a:pt x="3435389" y="194906"/>
                  </a:cubicBezTo>
                  <a:cubicBezTo>
                    <a:pt x="3402021" y="178008"/>
                    <a:pt x="3383626" y="216081"/>
                    <a:pt x="3366087" y="237685"/>
                  </a:cubicBezTo>
                  <a:cubicBezTo>
                    <a:pt x="3133368" y="526230"/>
                    <a:pt x="2879688" y="797878"/>
                    <a:pt x="2668572" y="1103749"/>
                  </a:cubicBezTo>
                  <a:cubicBezTo>
                    <a:pt x="2527401" y="1308234"/>
                    <a:pt x="2431148" y="1531327"/>
                    <a:pt x="2400347" y="1780088"/>
                  </a:cubicBezTo>
                  <a:cubicBezTo>
                    <a:pt x="2393074" y="1839551"/>
                    <a:pt x="2388155" y="1899228"/>
                    <a:pt x="2413395" y="1956124"/>
                  </a:cubicBezTo>
                  <a:cubicBezTo>
                    <a:pt x="2423234" y="1978369"/>
                    <a:pt x="2426442" y="2000615"/>
                    <a:pt x="2419170" y="2023715"/>
                  </a:cubicBezTo>
                  <a:cubicBezTo>
                    <a:pt x="2391577" y="2111627"/>
                    <a:pt x="2368904" y="2200821"/>
                    <a:pt x="2346017" y="2294508"/>
                  </a:cubicBezTo>
                  <a:cubicBezTo>
                    <a:pt x="2285699" y="2140289"/>
                    <a:pt x="2157361" y="2019651"/>
                    <a:pt x="2193296" y="1825220"/>
                  </a:cubicBezTo>
                  <a:cubicBezTo>
                    <a:pt x="2251903" y="1506301"/>
                    <a:pt x="2144528" y="1209628"/>
                    <a:pt x="2018971" y="921938"/>
                  </a:cubicBezTo>
                  <a:cubicBezTo>
                    <a:pt x="1897050" y="642590"/>
                    <a:pt x="1753740" y="373936"/>
                    <a:pt x="1610216" y="105497"/>
                  </a:cubicBezTo>
                  <a:cubicBezTo>
                    <a:pt x="1588184" y="64215"/>
                    <a:pt x="1569148" y="-12573"/>
                    <a:pt x="1521021" y="1758"/>
                  </a:cubicBezTo>
                  <a:cubicBezTo>
                    <a:pt x="1466905" y="18014"/>
                    <a:pt x="1503695" y="88813"/>
                    <a:pt x="1508829" y="133731"/>
                  </a:cubicBezTo>
                  <a:cubicBezTo>
                    <a:pt x="1543480" y="446233"/>
                    <a:pt x="1561875" y="760660"/>
                    <a:pt x="1614921" y="1071023"/>
                  </a:cubicBezTo>
                  <a:cubicBezTo>
                    <a:pt x="1655989" y="1311014"/>
                    <a:pt x="1721228" y="1542664"/>
                    <a:pt x="1860474" y="1746934"/>
                  </a:cubicBezTo>
                  <a:cubicBezTo>
                    <a:pt x="1916728" y="1829498"/>
                    <a:pt x="1978972" y="1907142"/>
                    <a:pt x="2071161" y="1952916"/>
                  </a:cubicBezTo>
                  <a:cubicBezTo>
                    <a:pt x="2103032" y="1968744"/>
                    <a:pt x="2123352" y="1992914"/>
                    <a:pt x="2134474" y="2025427"/>
                  </a:cubicBezTo>
                  <a:cubicBezTo>
                    <a:pt x="2229016" y="2299855"/>
                    <a:pt x="2349440" y="2559739"/>
                    <a:pt x="2554352" y="2772137"/>
                  </a:cubicBezTo>
                  <a:cubicBezTo>
                    <a:pt x="2557560" y="2775346"/>
                    <a:pt x="2554566" y="2784543"/>
                    <a:pt x="2554566" y="2799088"/>
                  </a:cubicBezTo>
                  <a:cubicBezTo>
                    <a:pt x="2446548" y="2790532"/>
                    <a:pt x="2339387" y="2781121"/>
                    <a:pt x="2232011" y="2773848"/>
                  </a:cubicBezTo>
                  <a:cubicBezTo>
                    <a:pt x="2112229" y="2765934"/>
                    <a:pt x="1997153" y="2766148"/>
                    <a:pt x="1876516" y="2719946"/>
                  </a:cubicBezTo>
                  <a:cubicBezTo>
                    <a:pt x="1670748" y="2641233"/>
                    <a:pt x="1453002" y="2679093"/>
                    <a:pt x="1240604" y="2729144"/>
                  </a:cubicBezTo>
                  <a:cubicBezTo>
                    <a:pt x="911632" y="2806788"/>
                    <a:pt x="618808" y="2971060"/>
                    <a:pt x="314007" y="3106884"/>
                  </a:cubicBezTo>
                  <a:cubicBezTo>
                    <a:pt x="229304" y="3144530"/>
                    <a:pt x="144173" y="3181106"/>
                    <a:pt x="59898" y="3219607"/>
                  </a:cubicBezTo>
                  <a:cubicBezTo>
                    <a:pt x="33375" y="3231585"/>
                    <a:pt x="-4484" y="3243564"/>
                    <a:pt x="435" y="3277359"/>
                  </a:cubicBezTo>
                  <a:cubicBezTo>
                    <a:pt x="6424" y="3317999"/>
                    <a:pt x="47492" y="3304952"/>
                    <a:pt x="74657" y="3303882"/>
                  </a:cubicBezTo>
                  <a:cubicBezTo>
                    <a:pt x="527902" y="3285701"/>
                    <a:pt x="981789" y="3274364"/>
                    <a:pt x="1425623" y="3165492"/>
                  </a:cubicBezTo>
                  <a:cubicBezTo>
                    <a:pt x="1615135" y="3119076"/>
                    <a:pt x="1788391" y="3041646"/>
                    <a:pt x="1935765" y="2911169"/>
                  </a:cubicBezTo>
                  <a:cubicBezTo>
                    <a:pt x="1957796" y="2891705"/>
                    <a:pt x="1978544" y="2871385"/>
                    <a:pt x="2010415" y="2865182"/>
                  </a:cubicBezTo>
                  <a:cubicBezTo>
                    <a:pt x="2119716" y="2843364"/>
                    <a:pt x="2512856" y="2889138"/>
                    <a:pt x="2659803" y="2950740"/>
                  </a:cubicBezTo>
                  <a:cubicBezTo>
                    <a:pt x="2510076" y="2957157"/>
                    <a:pt x="2396711" y="3013198"/>
                    <a:pt x="2260887" y="2992022"/>
                  </a:cubicBezTo>
                  <a:cubicBezTo>
                    <a:pt x="2090198" y="2965499"/>
                    <a:pt x="1929562" y="3036940"/>
                    <a:pt x="1776413" y="3111804"/>
                  </a:cubicBezTo>
                  <a:cubicBezTo>
                    <a:pt x="1496423" y="3248911"/>
                    <a:pt x="1265629" y="3453609"/>
                    <a:pt x="1034408" y="3657024"/>
                  </a:cubicBezTo>
                  <a:cubicBezTo>
                    <a:pt x="905215" y="3770817"/>
                    <a:pt x="777305" y="3885893"/>
                    <a:pt x="649609" y="4001397"/>
                  </a:cubicBezTo>
                  <a:cubicBezTo>
                    <a:pt x="629075" y="4020005"/>
                    <a:pt x="591216" y="4036689"/>
                    <a:pt x="609397" y="4071341"/>
                  </a:cubicBezTo>
                  <a:cubicBezTo>
                    <a:pt x="625225" y="4101928"/>
                    <a:pt x="657737" y="4081608"/>
                    <a:pt x="681052" y="4074335"/>
                  </a:cubicBezTo>
                  <a:cubicBezTo>
                    <a:pt x="1132800" y="3931025"/>
                    <a:pt x="1578345" y="3772100"/>
                    <a:pt x="1984747" y="3522056"/>
                  </a:cubicBezTo>
                  <a:cubicBezTo>
                    <a:pt x="2130196" y="3432433"/>
                    <a:pt x="2256181" y="3320780"/>
                    <a:pt x="2347729" y="3174903"/>
                  </a:cubicBezTo>
                  <a:cubicBezTo>
                    <a:pt x="2379599" y="3123996"/>
                    <a:pt x="2421737" y="3091911"/>
                    <a:pt x="2480344" y="3079719"/>
                  </a:cubicBezTo>
                  <a:cubicBezTo>
                    <a:pt x="2752633" y="3023465"/>
                    <a:pt x="3015725" y="3016192"/>
                    <a:pt x="3266839" y="3171053"/>
                  </a:cubicBezTo>
                  <a:cubicBezTo>
                    <a:pt x="3474104" y="3298749"/>
                    <a:pt x="3662974" y="3444626"/>
                    <a:pt x="3842433" y="3646971"/>
                  </a:cubicBezTo>
                  <a:cubicBezTo>
                    <a:pt x="3745538" y="3642051"/>
                    <a:pt x="3672172" y="3640340"/>
                    <a:pt x="3599233" y="3633924"/>
                  </a:cubicBezTo>
                  <a:cubicBezTo>
                    <a:pt x="3396246" y="3616384"/>
                    <a:pt x="3196040" y="3640554"/>
                    <a:pt x="2996047" y="3670928"/>
                  </a:cubicBezTo>
                  <a:cubicBezTo>
                    <a:pt x="2967171" y="3675205"/>
                    <a:pt x="2936798" y="3691248"/>
                    <a:pt x="2908564" y="3674992"/>
                  </a:cubicBezTo>
                  <a:cubicBezTo>
                    <a:pt x="2683973" y="3546012"/>
                    <a:pt x="2457243" y="3608256"/>
                    <a:pt x="2235219" y="3675419"/>
                  </a:cubicBezTo>
                  <a:cubicBezTo>
                    <a:pt x="1921862" y="3770175"/>
                    <a:pt x="1647006" y="3945998"/>
                    <a:pt x="1368085" y="4111767"/>
                  </a:cubicBezTo>
                  <a:cubicBezTo>
                    <a:pt x="1254293" y="4179358"/>
                    <a:pt x="1140286" y="4246735"/>
                    <a:pt x="1026921" y="4314968"/>
                  </a:cubicBezTo>
                  <a:cubicBezTo>
                    <a:pt x="1003179" y="4329299"/>
                    <a:pt x="963394" y="4338711"/>
                    <a:pt x="977512" y="4376998"/>
                  </a:cubicBezTo>
                  <a:cubicBezTo>
                    <a:pt x="989062" y="4408227"/>
                    <a:pt x="1024569" y="4396035"/>
                    <a:pt x="1048739" y="4392398"/>
                  </a:cubicBezTo>
                  <a:cubicBezTo>
                    <a:pt x="1392470" y="4341491"/>
                    <a:pt x="1737270" y="4296359"/>
                    <a:pt x="2074583" y="4209517"/>
                  </a:cubicBezTo>
                  <a:cubicBezTo>
                    <a:pt x="2274148" y="4158182"/>
                    <a:pt x="2469649" y="4097864"/>
                    <a:pt x="2646755" y="3989418"/>
                  </a:cubicBezTo>
                  <a:cubicBezTo>
                    <a:pt x="2714774" y="3947923"/>
                    <a:pt x="2785574" y="3905143"/>
                    <a:pt x="2832203" y="3841403"/>
                  </a:cubicBezTo>
                  <a:cubicBezTo>
                    <a:pt x="2894660" y="3756058"/>
                    <a:pt x="2978080" y="3738946"/>
                    <a:pt x="3073477" y="3730604"/>
                  </a:cubicBezTo>
                  <a:cubicBezTo>
                    <a:pt x="3328655" y="3708359"/>
                    <a:pt x="3582336" y="3715845"/>
                    <a:pt x="3836016" y="3750925"/>
                  </a:cubicBezTo>
                  <a:cubicBezTo>
                    <a:pt x="3920291" y="3762689"/>
                    <a:pt x="3973123" y="3801618"/>
                    <a:pt x="4015261" y="3872417"/>
                  </a:cubicBezTo>
                  <a:cubicBezTo>
                    <a:pt x="4079643" y="3980435"/>
                    <a:pt x="4145523" y="4087597"/>
                    <a:pt x="4199853" y="4201175"/>
                  </a:cubicBezTo>
                  <a:cubicBezTo>
                    <a:pt x="4216537" y="4236254"/>
                    <a:pt x="4230226" y="4283739"/>
                    <a:pt x="4279636" y="4276253"/>
                  </a:cubicBezTo>
                  <a:cubicBezTo>
                    <a:pt x="4327549" y="4268767"/>
                    <a:pt x="4316854" y="4219785"/>
                    <a:pt x="4321560" y="4186203"/>
                  </a:cubicBezTo>
                  <a:cubicBezTo>
                    <a:pt x="4348725" y="3989205"/>
                    <a:pt x="4383162" y="3793704"/>
                    <a:pt x="4446475" y="3604406"/>
                  </a:cubicBezTo>
                  <a:cubicBezTo>
                    <a:pt x="4456956" y="3573391"/>
                    <a:pt x="4462731" y="3540023"/>
                    <a:pt x="4493746" y="3519917"/>
                  </a:cubicBezTo>
                  <a:cubicBezTo>
                    <a:pt x="4772238" y="3341314"/>
                    <a:pt x="4903143" y="3059613"/>
                    <a:pt x="5013941" y="2765720"/>
                  </a:cubicBezTo>
                  <a:cubicBezTo>
                    <a:pt x="5136503" y="2439743"/>
                    <a:pt x="5223772" y="2103071"/>
                    <a:pt x="5308262" y="1765757"/>
                  </a:cubicBezTo>
                  <a:cubicBezTo>
                    <a:pt x="5315748" y="1736239"/>
                    <a:pt x="5340988" y="1694957"/>
                    <a:pt x="5302700" y="1676135"/>
                  </a:cubicBezTo>
                  <a:cubicBezTo>
                    <a:pt x="5263129" y="1656884"/>
                    <a:pt x="5247943" y="1703299"/>
                    <a:pt x="5230403" y="1727897"/>
                  </a:cubicBezTo>
                  <a:cubicBezTo>
                    <a:pt x="5019930" y="2024785"/>
                    <a:pt x="4779938" y="2300711"/>
                    <a:pt x="4593849" y="2615351"/>
                  </a:cubicBezTo>
                  <a:cubicBezTo>
                    <a:pt x="4504227" y="2767004"/>
                    <a:pt x="4433427" y="2926142"/>
                    <a:pt x="4379098" y="3095547"/>
                  </a:cubicBezTo>
                  <a:cubicBezTo>
                    <a:pt x="4366692" y="2891705"/>
                    <a:pt x="4357708" y="2688932"/>
                    <a:pt x="4324768" y="2488725"/>
                  </a:cubicBezTo>
                  <a:cubicBezTo>
                    <a:pt x="4282845" y="2233975"/>
                    <a:pt x="4238354" y="1979653"/>
                    <a:pt x="4193864" y="1725544"/>
                  </a:cubicBezTo>
                  <a:cubicBezTo>
                    <a:pt x="4188944" y="1697738"/>
                    <a:pt x="4189586" y="1658809"/>
                    <a:pt x="4150015" y="1657740"/>
                  </a:cubicBezTo>
                  <a:cubicBezTo>
                    <a:pt x="4122423" y="1656884"/>
                    <a:pt x="4117717" y="1687899"/>
                    <a:pt x="4114081" y="1710144"/>
                  </a:cubicBezTo>
                  <a:cubicBezTo>
                    <a:pt x="4040501" y="2146919"/>
                    <a:pt x="3901468" y="2573000"/>
                    <a:pt x="3900399" y="3021326"/>
                  </a:cubicBezTo>
                  <a:cubicBezTo>
                    <a:pt x="3899757" y="3263670"/>
                    <a:pt x="3933980" y="3496602"/>
                    <a:pt x="4089269" y="3695953"/>
                  </a:cubicBezTo>
                  <a:cubicBezTo>
                    <a:pt x="4113653" y="3727396"/>
                    <a:pt x="4125203" y="3765683"/>
                    <a:pt x="4106166" y="3817446"/>
                  </a:cubicBezTo>
                  <a:cubicBezTo>
                    <a:pt x="3967990" y="3626651"/>
                    <a:pt x="3819974" y="3454037"/>
                    <a:pt x="3638590" y="3313507"/>
                  </a:cubicBezTo>
                  <a:cubicBezTo>
                    <a:pt x="3565224" y="3256825"/>
                    <a:pt x="3489505" y="3203351"/>
                    <a:pt x="3414213" y="3149236"/>
                  </a:cubicBezTo>
                  <a:cubicBezTo>
                    <a:pt x="3314538" y="3077580"/>
                    <a:pt x="3238819" y="2985605"/>
                    <a:pt x="3202243" y="2868818"/>
                  </a:cubicBezTo>
                  <a:cubicBezTo>
                    <a:pt x="3152833" y="2710749"/>
                    <a:pt x="3131443" y="2567011"/>
                    <a:pt x="3277962" y="2426054"/>
                  </a:cubicBezTo>
                  <a:cubicBezTo>
                    <a:pt x="3456351" y="2254509"/>
                    <a:pt x="3525439" y="2015160"/>
                    <a:pt x="3584047" y="1778591"/>
                  </a:cubicBezTo>
                  <a:cubicBezTo>
                    <a:pt x="3673455" y="1417748"/>
                    <a:pt x="3718159" y="1049634"/>
                    <a:pt x="3762008" y="681305"/>
                  </a:cubicBezTo>
                  <a:cubicBezTo>
                    <a:pt x="3765430" y="653285"/>
                    <a:pt x="3780617" y="614783"/>
                    <a:pt x="3748319" y="599597"/>
                  </a:cubicBezTo>
                  <a:cubicBezTo>
                    <a:pt x="3710459" y="581843"/>
                    <a:pt x="3698053" y="623981"/>
                    <a:pt x="3686075" y="647295"/>
                  </a:cubicBezTo>
                  <a:cubicBezTo>
                    <a:pt x="3491644" y="1019474"/>
                    <a:pt x="3247375" y="1365558"/>
                    <a:pt x="3104492" y="1764474"/>
                  </a:cubicBezTo>
                  <a:cubicBezTo>
                    <a:pt x="3037970" y="1950563"/>
                    <a:pt x="3003319" y="2141358"/>
                    <a:pt x="3015939" y="2339640"/>
                  </a:cubicBezTo>
                  <a:cubicBezTo>
                    <a:pt x="3020003" y="2403167"/>
                    <a:pt x="3030484" y="2465197"/>
                    <a:pt x="3068558" y="2518243"/>
                  </a:cubicBezTo>
                  <a:cubicBezTo>
                    <a:pt x="3089092" y="2547118"/>
                    <a:pt x="3095508" y="2577920"/>
                    <a:pt x="3093370" y="2611929"/>
                  </a:cubicBezTo>
                  <a:cubicBezTo>
                    <a:pt x="3086097" y="2738769"/>
                    <a:pt x="3090161" y="2863899"/>
                    <a:pt x="3163527" y="3006995"/>
                  </a:cubicBezTo>
                </a:path>
              </a:pathLst>
            </a:custGeom>
            <a:solidFill>
              <a:srgbClr val="EEE800"/>
            </a:solidFill>
            <a:ln w="213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5032507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side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D0D743-2B82-196D-0890-132D6F6CE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546" y="706050"/>
            <a:ext cx="5367454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B993DD1-BD3C-08E2-BD80-6DF5ACC79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546" y="3185725"/>
            <a:ext cx="536745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grpSp>
        <p:nvGrpSpPr>
          <p:cNvPr id="7" name="Grafikk 5">
            <a:extLst>
              <a:ext uri="{FF2B5EF4-FFF2-40B4-BE49-F238E27FC236}">
                <a16:creationId xmlns:a16="http://schemas.microsoft.com/office/drawing/2014/main" id="{8DD2A23B-87F9-5D85-BDC6-0F05DD2BACF7}"/>
              </a:ext>
            </a:extLst>
          </p:cNvPr>
          <p:cNvGrpSpPr/>
          <p:nvPr/>
        </p:nvGrpSpPr>
        <p:grpSpPr>
          <a:xfrm>
            <a:off x="7555089" y="3841872"/>
            <a:ext cx="6190636" cy="4637486"/>
            <a:chOff x="7555089" y="3841872"/>
            <a:chExt cx="6190636" cy="4637486"/>
          </a:xfrm>
        </p:grpSpPr>
        <p:sp>
          <p:nvSpPr>
            <p:cNvPr id="8" name="Friform 7">
              <a:extLst>
                <a:ext uri="{FF2B5EF4-FFF2-40B4-BE49-F238E27FC236}">
                  <a16:creationId xmlns:a16="http://schemas.microsoft.com/office/drawing/2014/main" id="{FB977491-37AD-EF7C-742A-10A1B4DAEDFE}"/>
                </a:ext>
              </a:extLst>
            </p:cNvPr>
            <p:cNvSpPr/>
            <p:nvPr/>
          </p:nvSpPr>
          <p:spPr>
            <a:xfrm>
              <a:off x="9025546" y="3841872"/>
              <a:ext cx="4720179" cy="4637486"/>
            </a:xfrm>
            <a:custGeom>
              <a:avLst/>
              <a:gdLst>
                <a:gd name="connsiteX0" fmla="*/ 3692329 w 4720179"/>
                <a:gd name="connsiteY0" fmla="*/ 73962 h 4637486"/>
                <a:gd name="connsiteX1" fmla="*/ 4571780 w 4720179"/>
                <a:gd name="connsiteY1" fmla="*/ 1727292 h 4637486"/>
                <a:gd name="connsiteX2" fmla="*/ 1536216 w 4720179"/>
                <a:gd name="connsiteY2" fmla="*/ 4607842 h 4637486"/>
                <a:gd name="connsiteX3" fmla="*/ 85192 w 4720179"/>
                <a:gd name="connsiteY3" fmla="*/ 2020363 h 4637486"/>
                <a:gd name="connsiteX4" fmla="*/ 3692329 w 4720179"/>
                <a:gd name="connsiteY4" fmla="*/ 73962 h 4637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20179" h="4637486">
                  <a:moveTo>
                    <a:pt x="3692329" y="73962"/>
                  </a:moveTo>
                  <a:cubicBezTo>
                    <a:pt x="3692329" y="73962"/>
                    <a:pt x="5186584" y="779768"/>
                    <a:pt x="4571780" y="1727292"/>
                  </a:cubicBezTo>
                  <a:cubicBezTo>
                    <a:pt x="3956976" y="2674816"/>
                    <a:pt x="2517418" y="4920737"/>
                    <a:pt x="1536216" y="4607842"/>
                  </a:cubicBezTo>
                  <a:cubicBezTo>
                    <a:pt x="555013" y="4294947"/>
                    <a:pt x="-273324" y="2825770"/>
                    <a:pt x="85192" y="2020363"/>
                  </a:cubicBezTo>
                  <a:cubicBezTo>
                    <a:pt x="443948" y="1214717"/>
                    <a:pt x="2592179" y="-358837"/>
                    <a:pt x="3692329" y="73962"/>
                  </a:cubicBezTo>
                </a:path>
              </a:pathLst>
            </a:custGeom>
            <a:solidFill>
              <a:srgbClr val="B2D33E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9" name="Friform 8">
              <a:extLst>
                <a:ext uri="{FF2B5EF4-FFF2-40B4-BE49-F238E27FC236}">
                  <a16:creationId xmlns:a16="http://schemas.microsoft.com/office/drawing/2014/main" id="{50182C82-2842-BF9C-5298-73B0C097FB16}"/>
                </a:ext>
              </a:extLst>
            </p:cNvPr>
            <p:cNvSpPr/>
            <p:nvPr/>
          </p:nvSpPr>
          <p:spPr>
            <a:xfrm>
              <a:off x="8223856" y="4688324"/>
              <a:ext cx="391319" cy="591143"/>
            </a:xfrm>
            <a:custGeom>
              <a:avLst/>
              <a:gdLst>
                <a:gd name="connsiteX0" fmla="*/ 268974 w 391319"/>
                <a:gd name="connsiteY0" fmla="*/ 88808 h 591143"/>
                <a:gd name="connsiteX1" fmla="*/ 390072 w 391319"/>
                <a:gd name="connsiteY1" fmla="*/ 441592 h 591143"/>
                <a:gd name="connsiteX2" fmla="*/ 133545 w 391319"/>
                <a:gd name="connsiteY2" fmla="*/ 531878 h 591143"/>
                <a:gd name="connsiteX3" fmla="*/ 7193 w 391319"/>
                <a:gd name="connsiteY3" fmla="*/ 181005 h 591143"/>
                <a:gd name="connsiteX4" fmla="*/ 268974 w 391319"/>
                <a:gd name="connsiteY4" fmla="*/ 88808 h 591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1319" h="591143">
                  <a:moveTo>
                    <a:pt x="268974" y="88808"/>
                  </a:moveTo>
                  <a:cubicBezTo>
                    <a:pt x="314595" y="203218"/>
                    <a:pt x="372636" y="318822"/>
                    <a:pt x="390072" y="441592"/>
                  </a:cubicBezTo>
                  <a:cubicBezTo>
                    <a:pt x="409180" y="577498"/>
                    <a:pt x="203529" y="649632"/>
                    <a:pt x="133545" y="531878"/>
                  </a:cubicBezTo>
                  <a:cubicBezTo>
                    <a:pt x="70250" y="425350"/>
                    <a:pt x="43259" y="298759"/>
                    <a:pt x="7193" y="181005"/>
                  </a:cubicBezTo>
                  <a:cubicBezTo>
                    <a:pt x="-45116" y="10226"/>
                    <a:pt x="202812" y="-77194"/>
                    <a:pt x="268974" y="88808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0" name="Friform 9">
              <a:extLst>
                <a:ext uri="{FF2B5EF4-FFF2-40B4-BE49-F238E27FC236}">
                  <a16:creationId xmlns:a16="http://schemas.microsoft.com/office/drawing/2014/main" id="{FB008986-6A13-505B-365A-A2EB3DD1AEF7}"/>
                </a:ext>
              </a:extLst>
            </p:cNvPr>
            <p:cNvSpPr/>
            <p:nvPr/>
          </p:nvSpPr>
          <p:spPr>
            <a:xfrm>
              <a:off x="9869274" y="6338309"/>
              <a:ext cx="356243" cy="574962"/>
            </a:xfrm>
            <a:custGeom>
              <a:avLst/>
              <a:gdLst>
                <a:gd name="connsiteX0" fmla="*/ 133575 w 356243"/>
                <a:gd name="connsiteY0" fmla="*/ 25514 h 574962"/>
                <a:gd name="connsiteX1" fmla="*/ 316296 w 356243"/>
                <a:gd name="connsiteY1" fmla="*/ 281563 h 574962"/>
                <a:gd name="connsiteX2" fmla="*/ 302204 w 356243"/>
                <a:gd name="connsiteY2" fmla="*/ 559826 h 574962"/>
                <a:gd name="connsiteX3" fmla="*/ 135247 w 356243"/>
                <a:gd name="connsiteY3" fmla="*/ 467390 h 574962"/>
                <a:gd name="connsiteX4" fmla="*/ 9611 w 356243"/>
                <a:gd name="connsiteY4" fmla="*/ 137775 h 574962"/>
                <a:gd name="connsiteX5" fmla="*/ 133575 w 356243"/>
                <a:gd name="connsiteY5" fmla="*/ 25514 h 574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6243" h="574962">
                  <a:moveTo>
                    <a:pt x="133575" y="25514"/>
                  </a:moveTo>
                  <a:cubicBezTo>
                    <a:pt x="206663" y="102902"/>
                    <a:pt x="270914" y="184590"/>
                    <a:pt x="316296" y="281563"/>
                  </a:cubicBezTo>
                  <a:cubicBezTo>
                    <a:pt x="352363" y="358474"/>
                    <a:pt x="390340" y="501307"/>
                    <a:pt x="302204" y="559826"/>
                  </a:cubicBezTo>
                  <a:cubicBezTo>
                    <a:pt x="228876" y="608790"/>
                    <a:pt x="163670" y="528536"/>
                    <a:pt x="135247" y="467390"/>
                  </a:cubicBezTo>
                  <a:cubicBezTo>
                    <a:pt x="85566" y="360384"/>
                    <a:pt x="64546" y="243347"/>
                    <a:pt x="9611" y="137775"/>
                  </a:cubicBezTo>
                  <a:cubicBezTo>
                    <a:pt x="-30039" y="62298"/>
                    <a:pt x="61203" y="-51157"/>
                    <a:pt x="133575" y="25514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1" name="Friform 10">
              <a:extLst>
                <a:ext uri="{FF2B5EF4-FFF2-40B4-BE49-F238E27FC236}">
                  <a16:creationId xmlns:a16="http://schemas.microsoft.com/office/drawing/2014/main" id="{2BC52816-201D-CA51-84B3-F813A167F852}"/>
                </a:ext>
              </a:extLst>
            </p:cNvPr>
            <p:cNvSpPr/>
            <p:nvPr/>
          </p:nvSpPr>
          <p:spPr>
            <a:xfrm>
              <a:off x="11161162" y="6772052"/>
              <a:ext cx="248148" cy="362312"/>
            </a:xfrm>
            <a:custGeom>
              <a:avLst/>
              <a:gdLst>
                <a:gd name="connsiteX0" fmla="*/ 109511 w 248148"/>
                <a:gd name="connsiteY0" fmla="*/ 5462 h 362312"/>
                <a:gd name="connsiteX1" fmla="*/ 240163 w 248148"/>
                <a:gd name="connsiteY1" fmla="*/ 148773 h 362312"/>
                <a:gd name="connsiteX2" fmla="*/ 234191 w 248148"/>
                <a:gd name="connsiteY2" fmla="*/ 272976 h 362312"/>
                <a:gd name="connsiteX3" fmla="*/ 166596 w 248148"/>
                <a:gd name="connsiteY3" fmla="*/ 348214 h 362312"/>
                <a:gd name="connsiteX4" fmla="*/ 61502 w 248148"/>
                <a:gd name="connsiteY4" fmla="*/ 336033 h 362312"/>
                <a:gd name="connsiteX5" fmla="*/ 51231 w 248148"/>
                <a:gd name="connsiteY5" fmla="*/ 244314 h 362312"/>
                <a:gd name="connsiteX6" fmla="*/ 54575 w 248148"/>
                <a:gd name="connsiteY6" fmla="*/ 176719 h 362312"/>
                <a:gd name="connsiteX7" fmla="*/ 41677 w 248148"/>
                <a:gd name="connsiteY7" fmla="*/ 147101 h 362312"/>
                <a:gd name="connsiteX8" fmla="*/ 109511 w 248148"/>
                <a:gd name="connsiteY8" fmla="*/ 5462 h 362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8148" h="362312">
                  <a:moveTo>
                    <a:pt x="109511" y="5462"/>
                  </a:moveTo>
                  <a:cubicBezTo>
                    <a:pt x="173284" y="26959"/>
                    <a:pt x="221054" y="85477"/>
                    <a:pt x="240163" y="148773"/>
                  </a:cubicBezTo>
                  <a:cubicBezTo>
                    <a:pt x="253300" y="191767"/>
                    <a:pt x="249478" y="231177"/>
                    <a:pt x="234191" y="272976"/>
                  </a:cubicBezTo>
                  <a:cubicBezTo>
                    <a:pt x="220338" y="311193"/>
                    <a:pt x="191914" y="336033"/>
                    <a:pt x="166596" y="348214"/>
                  </a:cubicBezTo>
                  <a:cubicBezTo>
                    <a:pt x="132441" y="365173"/>
                    <a:pt x="86820" y="372816"/>
                    <a:pt x="61502" y="336033"/>
                  </a:cubicBezTo>
                  <a:cubicBezTo>
                    <a:pt x="43588" y="310476"/>
                    <a:pt x="47171" y="269632"/>
                    <a:pt x="51231" y="244314"/>
                  </a:cubicBezTo>
                  <a:cubicBezTo>
                    <a:pt x="54336" y="222817"/>
                    <a:pt x="57680" y="206814"/>
                    <a:pt x="54575" y="176719"/>
                  </a:cubicBezTo>
                  <a:cubicBezTo>
                    <a:pt x="53858" y="168837"/>
                    <a:pt x="52425" y="154028"/>
                    <a:pt x="41677" y="147101"/>
                  </a:cubicBezTo>
                  <a:cubicBezTo>
                    <a:pt x="-43354" y="91927"/>
                    <a:pt x="13015" y="-26783"/>
                    <a:pt x="109511" y="5462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2" name="Friform 11">
              <a:extLst>
                <a:ext uri="{FF2B5EF4-FFF2-40B4-BE49-F238E27FC236}">
                  <a16:creationId xmlns:a16="http://schemas.microsoft.com/office/drawing/2014/main" id="{B3568CD5-9A51-CCC0-AF1E-6805E353AC04}"/>
                </a:ext>
              </a:extLst>
            </p:cNvPr>
            <p:cNvSpPr/>
            <p:nvPr/>
          </p:nvSpPr>
          <p:spPr>
            <a:xfrm>
              <a:off x="9107545" y="4403222"/>
              <a:ext cx="480107" cy="545917"/>
            </a:xfrm>
            <a:custGeom>
              <a:avLst/>
              <a:gdLst>
                <a:gd name="connsiteX0" fmla="*/ 160119 w 480107"/>
                <a:gd name="connsiteY0" fmla="*/ 16588 h 545917"/>
                <a:gd name="connsiteX1" fmla="*/ 479703 w 480107"/>
                <a:gd name="connsiteY1" fmla="*/ 425263 h 545917"/>
                <a:gd name="connsiteX2" fmla="*/ 294593 w 480107"/>
                <a:gd name="connsiteY2" fmla="*/ 518654 h 545917"/>
                <a:gd name="connsiteX3" fmla="*/ 36394 w 480107"/>
                <a:gd name="connsiteY3" fmla="*/ 207431 h 545917"/>
                <a:gd name="connsiteX4" fmla="*/ 160119 w 480107"/>
                <a:gd name="connsiteY4" fmla="*/ 16588 h 545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0107" h="545917">
                  <a:moveTo>
                    <a:pt x="160119" y="16588"/>
                  </a:moveTo>
                  <a:cubicBezTo>
                    <a:pt x="307491" y="109262"/>
                    <a:pt x="462744" y="239914"/>
                    <a:pt x="479703" y="425263"/>
                  </a:cubicBezTo>
                  <a:cubicBezTo>
                    <a:pt x="488063" y="517938"/>
                    <a:pt x="365054" y="586249"/>
                    <a:pt x="294593" y="518654"/>
                  </a:cubicBezTo>
                  <a:cubicBezTo>
                    <a:pt x="196425" y="424308"/>
                    <a:pt x="139100" y="298672"/>
                    <a:pt x="36394" y="207431"/>
                  </a:cubicBezTo>
                  <a:cubicBezTo>
                    <a:pt x="-56997" y="124788"/>
                    <a:pt x="45709" y="-55306"/>
                    <a:pt x="160119" y="16588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3" name="Friform 12">
              <a:extLst>
                <a:ext uri="{FF2B5EF4-FFF2-40B4-BE49-F238E27FC236}">
                  <a16:creationId xmlns:a16="http://schemas.microsoft.com/office/drawing/2014/main" id="{17A0C95B-F0C5-305F-CA00-C66CFCC13236}"/>
                </a:ext>
              </a:extLst>
            </p:cNvPr>
            <p:cNvSpPr/>
            <p:nvPr/>
          </p:nvSpPr>
          <p:spPr>
            <a:xfrm>
              <a:off x="7555089" y="5100975"/>
              <a:ext cx="327962" cy="571243"/>
            </a:xfrm>
            <a:custGeom>
              <a:avLst/>
              <a:gdLst>
                <a:gd name="connsiteX0" fmla="*/ 205422 w 327962"/>
                <a:gd name="connsiteY0" fmla="*/ 533635 h 571243"/>
                <a:gd name="connsiteX1" fmla="*/ 202317 w 327962"/>
                <a:gd name="connsiteY1" fmla="*/ 536978 h 571243"/>
                <a:gd name="connsiteX2" fmla="*/ 34165 w 327962"/>
                <a:gd name="connsiteY2" fmla="*/ 512616 h 571243"/>
                <a:gd name="connsiteX3" fmla="*/ 11474 w 327962"/>
                <a:gd name="connsiteY3" fmla="*/ 313175 h 571243"/>
                <a:gd name="connsiteX4" fmla="*/ 50407 w 327962"/>
                <a:gd name="connsiteY4" fmla="*/ 109195 h 571243"/>
                <a:gd name="connsiteX5" fmla="*/ 325325 w 327962"/>
                <a:gd name="connsiteY5" fmla="*/ 162459 h 571243"/>
                <a:gd name="connsiteX6" fmla="*/ 288064 w 327962"/>
                <a:gd name="connsiteY6" fmla="*/ 366438 h 571243"/>
                <a:gd name="connsiteX7" fmla="*/ 205422 w 327962"/>
                <a:gd name="connsiteY7" fmla="*/ 533635 h 571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7962" h="571243">
                  <a:moveTo>
                    <a:pt x="205422" y="533635"/>
                  </a:moveTo>
                  <a:lnTo>
                    <a:pt x="202317" y="536978"/>
                  </a:lnTo>
                  <a:cubicBezTo>
                    <a:pt x="151680" y="592153"/>
                    <a:pt x="65932" y="578300"/>
                    <a:pt x="34165" y="512616"/>
                  </a:cubicBezTo>
                  <a:cubicBezTo>
                    <a:pt x="-12411" y="456486"/>
                    <a:pt x="-2140" y="384830"/>
                    <a:pt x="11474" y="313175"/>
                  </a:cubicBezTo>
                  <a:cubicBezTo>
                    <a:pt x="24611" y="245341"/>
                    <a:pt x="37509" y="177268"/>
                    <a:pt x="50407" y="109195"/>
                  </a:cubicBezTo>
                  <a:cubicBezTo>
                    <a:pt x="84085" y="-67555"/>
                    <a:pt x="357570" y="-15246"/>
                    <a:pt x="325325" y="162459"/>
                  </a:cubicBezTo>
                  <a:cubicBezTo>
                    <a:pt x="312905" y="230532"/>
                    <a:pt x="300485" y="298366"/>
                    <a:pt x="288064" y="366438"/>
                  </a:cubicBezTo>
                  <a:cubicBezTo>
                    <a:pt x="276122" y="432839"/>
                    <a:pt x="258924" y="496613"/>
                    <a:pt x="205422" y="533635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4" name="Friform 13">
              <a:extLst>
                <a:ext uri="{FF2B5EF4-FFF2-40B4-BE49-F238E27FC236}">
                  <a16:creationId xmlns:a16="http://schemas.microsoft.com/office/drawing/2014/main" id="{2BB83CD6-E279-B075-4C8E-4E8D4A81915B}"/>
                </a:ext>
              </a:extLst>
            </p:cNvPr>
            <p:cNvSpPr/>
            <p:nvPr/>
          </p:nvSpPr>
          <p:spPr>
            <a:xfrm>
              <a:off x="11693329" y="7218380"/>
              <a:ext cx="601363" cy="308411"/>
            </a:xfrm>
            <a:custGeom>
              <a:avLst/>
              <a:gdLst>
                <a:gd name="connsiteX0" fmla="*/ 17547 w 601363"/>
                <a:gd name="connsiteY0" fmla="*/ 104671 h 308411"/>
                <a:gd name="connsiteX1" fmla="*/ 238724 w 601363"/>
                <a:gd name="connsiteY1" fmla="*/ 18684 h 308411"/>
                <a:gd name="connsiteX2" fmla="*/ 509104 w 601363"/>
                <a:gd name="connsiteY2" fmla="*/ 5787 h 308411"/>
                <a:gd name="connsiteX3" fmla="*/ 574071 w 601363"/>
                <a:gd name="connsiteY3" fmla="*/ 190419 h 308411"/>
                <a:gd name="connsiteX4" fmla="*/ 307991 w 601363"/>
                <a:gd name="connsiteY4" fmla="*/ 308412 h 308411"/>
                <a:gd name="connsiteX5" fmla="*/ 46687 w 601363"/>
                <a:gd name="connsiteY5" fmla="*/ 237950 h 308411"/>
                <a:gd name="connsiteX6" fmla="*/ 4410 w 601363"/>
                <a:gd name="connsiteY6" fmla="*/ 175610 h 308411"/>
                <a:gd name="connsiteX7" fmla="*/ 17547 w 601363"/>
                <a:gd name="connsiteY7" fmla="*/ 104671 h 308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1363" h="308411">
                  <a:moveTo>
                    <a:pt x="17547" y="104671"/>
                  </a:moveTo>
                  <a:cubicBezTo>
                    <a:pt x="73916" y="42570"/>
                    <a:pt x="161097" y="33494"/>
                    <a:pt x="238724" y="18684"/>
                  </a:cubicBezTo>
                  <a:cubicBezTo>
                    <a:pt x="326144" y="1965"/>
                    <a:pt x="420729" y="-6395"/>
                    <a:pt x="509104" y="5787"/>
                  </a:cubicBezTo>
                  <a:cubicBezTo>
                    <a:pt x="590552" y="16774"/>
                    <a:pt x="632590" y="130945"/>
                    <a:pt x="574071" y="190419"/>
                  </a:cubicBezTo>
                  <a:cubicBezTo>
                    <a:pt x="515791" y="250132"/>
                    <a:pt x="412369" y="295752"/>
                    <a:pt x="307991" y="308412"/>
                  </a:cubicBezTo>
                  <a:lnTo>
                    <a:pt x="46687" y="237950"/>
                  </a:lnTo>
                  <a:cubicBezTo>
                    <a:pt x="29729" y="220514"/>
                    <a:pt x="15159" y="199973"/>
                    <a:pt x="4410" y="175610"/>
                  </a:cubicBezTo>
                  <a:cubicBezTo>
                    <a:pt x="-5144" y="153397"/>
                    <a:pt x="1544" y="122346"/>
                    <a:pt x="17547" y="104671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5" name="Friform 14">
              <a:extLst>
                <a:ext uri="{FF2B5EF4-FFF2-40B4-BE49-F238E27FC236}">
                  <a16:creationId xmlns:a16="http://schemas.microsoft.com/office/drawing/2014/main" id="{1ABDF25F-B3D3-1801-CC87-5DD0089B8C9E}"/>
                </a:ext>
              </a:extLst>
            </p:cNvPr>
            <p:cNvSpPr/>
            <p:nvPr/>
          </p:nvSpPr>
          <p:spPr>
            <a:xfrm>
              <a:off x="8222042" y="6078111"/>
              <a:ext cx="206843" cy="356327"/>
            </a:xfrm>
            <a:custGeom>
              <a:avLst/>
              <a:gdLst>
                <a:gd name="connsiteX0" fmla="*/ 131776 w 206843"/>
                <a:gd name="connsiteY0" fmla="*/ 28470 h 356327"/>
                <a:gd name="connsiteX1" fmla="*/ 205820 w 206843"/>
                <a:gd name="connsiteY1" fmla="*/ 194471 h 356327"/>
                <a:gd name="connsiteX2" fmla="*/ 132492 w 206843"/>
                <a:gd name="connsiteY2" fmla="*/ 353069 h 356327"/>
                <a:gd name="connsiteX3" fmla="*/ 65614 w 206843"/>
                <a:gd name="connsiteY3" fmla="*/ 331572 h 356327"/>
                <a:gd name="connsiteX4" fmla="*/ 41251 w 206843"/>
                <a:gd name="connsiteY4" fmla="*/ 213102 h 356327"/>
                <a:gd name="connsiteX5" fmla="*/ 12589 w 206843"/>
                <a:gd name="connsiteY5" fmla="*/ 111112 h 356327"/>
                <a:gd name="connsiteX6" fmla="*/ 131776 w 206843"/>
                <a:gd name="connsiteY6" fmla="*/ 28470 h 35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6843" h="356327">
                  <a:moveTo>
                    <a:pt x="131776" y="28470"/>
                  </a:moveTo>
                  <a:cubicBezTo>
                    <a:pt x="170470" y="74090"/>
                    <a:pt x="199848" y="134519"/>
                    <a:pt x="205820" y="194471"/>
                  </a:cubicBezTo>
                  <a:cubicBezTo>
                    <a:pt x="211791" y="252512"/>
                    <a:pt x="192205" y="331572"/>
                    <a:pt x="132492" y="353069"/>
                  </a:cubicBezTo>
                  <a:cubicBezTo>
                    <a:pt x="107174" y="362145"/>
                    <a:pt x="81617" y="351397"/>
                    <a:pt x="65614" y="331572"/>
                  </a:cubicBezTo>
                  <a:cubicBezTo>
                    <a:pt x="40295" y="299805"/>
                    <a:pt x="45072" y="251557"/>
                    <a:pt x="41251" y="213102"/>
                  </a:cubicBezTo>
                  <a:cubicBezTo>
                    <a:pt x="37429" y="175602"/>
                    <a:pt x="33130" y="143835"/>
                    <a:pt x="12589" y="111112"/>
                  </a:cubicBezTo>
                  <a:cubicBezTo>
                    <a:pt x="-37092" y="30858"/>
                    <a:pt x="72302" y="-41992"/>
                    <a:pt x="131776" y="28470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6" name="Friform 15">
              <a:extLst>
                <a:ext uri="{FF2B5EF4-FFF2-40B4-BE49-F238E27FC236}">
                  <a16:creationId xmlns:a16="http://schemas.microsoft.com/office/drawing/2014/main" id="{5D654F4B-B37A-2308-440C-7742A1A1904B}"/>
                </a:ext>
              </a:extLst>
            </p:cNvPr>
            <p:cNvSpPr/>
            <p:nvPr/>
          </p:nvSpPr>
          <p:spPr>
            <a:xfrm>
              <a:off x="10511485" y="6130155"/>
              <a:ext cx="707864" cy="496493"/>
            </a:xfrm>
            <a:custGeom>
              <a:avLst/>
              <a:gdLst>
                <a:gd name="connsiteX0" fmla="*/ 165881 w 707864"/>
                <a:gd name="connsiteY0" fmla="*/ 494733 h 496493"/>
                <a:gd name="connsiteX1" fmla="*/ 8477 w 707864"/>
                <a:gd name="connsiteY1" fmla="*/ 391071 h 496493"/>
                <a:gd name="connsiteX2" fmla="*/ 66518 w 707864"/>
                <a:gd name="connsiteY2" fmla="*/ 211933 h 496493"/>
                <a:gd name="connsiteX3" fmla="*/ 526069 w 707864"/>
                <a:gd name="connsiteY3" fmla="*/ 8192 h 496493"/>
                <a:gd name="connsiteX4" fmla="*/ 649077 w 707864"/>
                <a:gd name="connsiteY4" fmla="*/ 248716 h 496493"/>
                <a:gd name="connsiteX5" fmla="*/ 165881 w 707864"/>
                <a:gd name="connsiteY5" fmla="*/ 494733 h 496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07864" h="496493">
                  <a:moveTo>
                    <a:pt x="165881" y="494733"/>
                  </a:moveTo>
                  <a:cubicBezTo>
                    <a:pt x="100196" y="507392"/>
                    <a:pt x="29019" y="449590"/>
                    <a:pt x="8477" y="391071"/>
                  </a:cubicBezTo>
                  <a:cubicBezTo>
                    <a:pt x="-15647" y="322043"/>
                    <a:pt x="14210" y="257315"/>
                    <a:pt x="66518" y="211933"/>
                  </a:cubicBezTo>
                  <a:cubicBezTo>
                    <a:pt x="196692" y="98956"/>
                    <a:pt x="368427" y="65756"/>
                    <a:pt x="526069" y="8192"/>
                  </a:cubicBezTo>
                  <a:cubicBezTo>
                    <a:pt x="667947" y="-43877"/>
                    <a:pt x="781640" y="166073"/>
                    <a:pt x="649077" y="248716"/>
                  </a:cubicBezTo>
                  <a:cubicBezTo>
                    <a:pt x="490002" y="347839"/>
                    <a:pt x="354334" y="457711"/>
                    <a:pt x="165881" y="494733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7" name="Friform 16">
              <a:extLst>
                <a:ext uri="{FF2B5EF4-FFF2-40B4-BE49-F238E27FC236}">
                  <a16:creationId xmlns:a16="http://schemas.microsoft.com/office/drawing/2014/main" id="{637EDD9A-D27A-43BE-1110-B79BEB88800E}"/>
                </a:ext>
              </a:extLst>
            </p:cNvPr>
            <p:cNvSpPr/>
            <p:nvPr/>
          </p:nvSpPr>
          <p:spPr>
            <a:xfrm>
              <a:off x="8992155" y="5512228"/>
              <a:ext cx="348366" cy="671719"/>
            </a:xfrm>
            <a:custGeom>
              <a:avLst/>
              <a:gdLst>
                <a:gd name="connsiteX0" fmla="*/ 345731 w 348366"/>
                <a:gd name="connsiteY0" fmla="*/ 137907 h 671719"/>
                <a:gd name="connsiteX1" fmla="*/ 280286 w 348366"/>
                <a:gd name="connsiteY1" fmla="*/ 474927 h 671719"/>
                <a:gd name="connsiteX2" fmla="*/ 93026 w 348366"/>
                <a:gd name="connsiteY2" fmla="*/ 669829 h 671719"/>
                <a:gd name="connsiteX3" fmla="*/ 4412 w 348366"/>
                <a:gd name="connsiteY3" fmla="*/ 438382 h 671719"/>
                <a:gd name="connsiteX4" fmla="*/ 108552 w 348366"/>
                <a:gd name="connsiteY4" fmla="*/ 92047 h 671719"/>
                <a:gd name="connsiteX5" fmla="*/ 345731 w 348366"/>
                <a:gd name="connsiteY5" fmla="*/ 137907 h 671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366" h="671719">
                  <a:moveTo>
                    <a:pt x="345731" y="137907"/>
                  </a:moveTo>
                  <a:cubicBezTo>
                    <a:pt x="324474" y="249451"/>
                    <a:pt x="310381" y="365532"/>
                    <a:pt x="280286" y="474927"/>
                  </a:cubicBezTo>
                  <a:cubicBezTo>
                    <a:pt x="259267" y="552075"/>
                    <a:pt x="195255" y="689415"/>
                    <a:pt x="93026" y="669829"/>
                  </a:cubicBezTo>
                  <a:cubicBezTo>
                    <a:pt x="-3709" y="651199"/>
                    <a:pt x="-6575" y="512426"/>
                    <a:pt x="4412" y="438382"/>
                  </a:cubicBezTo>
                  <a:cubicBezTo>
                    <a:pt x="21371" y="322539"/>
                    <a:pt x="73679" y="204069"/>
                    <a:pt x="108552" y="92047"/>
                  </a:cubicBezTo>
                  <a:cubicBezTo>
                    <a:pt x="153695" y="-52458"/>
                    <a:pt x="374871" y="-19019"/>
                    <a:pt x="345731" y="137907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8" name="Friform 17">
              <a:extLst>
                <a:ext uri="{FF2B5EF4-FFF2-40B4-BE49-F238E27FC236}">
                  <a16:creationId xmlns:a16="http://schemas.microsoft.com/office/drawing/2014/main" id="{D3768E6B-D370-0AF1-7D23-37F40A74EFBC}"/>
                </a:ext>
              </a:extLst>
            </p:cNvPr>
            <p:cNvSpPr/>
            <p:nvPr/>
          </p:nvSpPr>
          <p:spPr>
            <a:xfrm>
              <a:off x="11737065" y="6238700"/>
              <a:ext cx="761833" cy="471974"/>
            </a:xfrm>
            <a:custGeom>
              <a:avLst/>
              <a:gdLst>
                <a:gd name="connsiteX0" fmla="*/ 751035 w 761833"/>
                <a:gd name="connsiteY0" fmla="*/ 133483 h 471974"/>
                <a:gd name="connsiteX1" fmla="*/ 394907 w 761833"/>
                <a:gd name="connsiteY1" fmla="*/ 405296 h 471974"/>
                <a:gd name="connsiteX2" fmla="*/ 16328 w 761833"/>
                <a:gd name="connsiteY2" fmla="*/ 398608 h 471974"/>
                <a:gd name="connsiteX3" fmla="*/ 210514 w 761833"/>
                <a:gd name="connsiteY3" fmla="*/ 155218 h 471974"/>
                <a:gd name="connsiteX4" fmla="*/ 660988 w 761833"/>
                <a:gd name="connsiteY4" fmla="*/ 681 h 471974"/>
                <a:gd name="connsiteX5" fmla="*/ 751035 w 761833"/>
                <a:gd name="connsiteY5" fmla="*/ 133483 h 471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1833" h="471974">
                  <a:moveTo>
                    <a:pt x="751035" y="133483"/>
                  </a:moveTo>
                  <a:cubicBezTo>
                    <a:pt x="670064" y="261985"/>
                    <a:pt x="530336" y="342717"/>
                    <a:pt x="394907" y="405296"/>
                  </a:cubicBezTo>
                  <a:cubicBezTo>
                    <a:pt x="295306" y="451155"/>
                    <a:pt x="88461" y="532365"/>
                    <a:pt x="16328" y="398608"/>
                  </a:cubicBezTo>
                  <a:cubicBezTo>
                    <a:pt x="-53417" y="268911"/>
                    <a:pt x="117123" y="190807"/>
                    <a:pt x="210514" y="155218"/>
                  </a:cubicBezTo>
                  <a:cubicBezTo>
                    <a:pt x="354064" y="100521"/>
                    <a:pt x="508839" y="21700"/>
                    <a:pt x="660988" y="681"/>
                  </a:cubicBezTo>
                  <a:cubicBezTo>
                    <a:pt x="725717" y="-8395"/>
                    <a:pt x="787341" y="75203"/>
                    <a:pt x="751035" y="133483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9" name="Friform 18">
              <a:extLst>
                <a:ext uri="{FF2B5EF4-FFF2-40B4-BE49-F238E27FC236}">
                  <a16:creationId xmlns:a16="http://schemas.microsoft.com/office/drawing/2014/main" id="{078D5696-4221-3EF4-BA46-89E52DC18CDC}"/>
                </a:ext>
              </a:extLst>
            </p:cNvPr>
            <p:cNvSpPr/>
            <p:nvPr/>
          </p:nvSpPr>
          <p:spPr>
            <a:xfrm>
              <a:off x="10587504" y="4887839"/>
              <a:ext cx="591982" cy="577943"/>
            </a:xfrm>
            <a:custGeom>
              <a:avLst/>
              <a:gdLst>
                <a:gd name="connsiteX0" fmla="*/ 87473 w 591982"/>
                <a:gd name="connsiteY0" fmla="*/ 574559 h 577943"/>
                <a:gd name="connsiteX1" fmla="*/ 24416 w 591982"/>
                <a:gd name="connsiteY1" fmla="*/ 395181 h 577943"/>
                <a:gd name="connsiteX2" fmla="*/ 308411 w 591982"/>
                <a:gd name="connsiteY2" fmla="*/ 83480 h 577943"/>
                <a:gd name="connsiteX3" fmla="*/ 578313 w 591982"/>
                <a:gd name="connsiteY3" fmla="*/ 212938 h 577943"/>
                <a:gd name="connsiteX4" fmla="*/ 87473 w 591982"/>
                <a:gd name="connsiteY4" fmla="*/ 574559 h 577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982" h="577943">
                  <a:moveTo>
                    <a:pt x="87473" y="574559"/>
                  </a:moveTo>
                  <a:cubicBezTo>
                    <a:pt x="2920" y="562616"/>
                    <a:pt x="-25026" y="456566"/>
                    <a:pt x="24416" y="395181"/>
                  </a:cubicBezTo>
                  <a:cubicBezTo>
                    <a:pt x="115896" y="281966"/>
                    <a:pt x="243921" y="219864"/>
                    <a:pt x="308411" y="83480"/>
                  </a:cubicBezTo>
                  <a:cubicBezTo>
                    <a:pt x="391053" y="-91598"/>
                    <a:pt x="654507" y="36426"/>
                    <a:pt x="578313" y="212938"/>
                  </a:cubicBezTo>
                  <a:cubicBezTo>
                    <a:pt x="494715" y="405930"/>
                    <a:pt x="315815" y="606565"/>
                    <a:pt x="87473" y="574559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0" name="Friform 19">
              <a:extLst>
                <a:ext uri="{FF2B5EF4-FFF2-40B4-BE49-F238E27FC236}">
                  <a16:creationId xmlns:a16="http://schemas.microsoft.com/office/drawing/2014/main" id="{9252B795-CE07-B99C-89D7-0EB35A75F7C0}"/>
                </a:ext>
              </a:extLst>
            </p:cNvPr>
            <p:cNvSpPr/>
            <p:nvPr/>
          </p:nvSpPr>
          <p:spPr>
            <a:xfrm>
              <a:off x="9869727" y="5085260"/>
              <a:ext cx="338733" cy="608970"/>
            </a:xfrm>
            <a:custGeom>
              <a:avLst/>
              <a:gdLst>
                <a:gd name="connsiteX0" fmla="*/ 200478 w 338733"/>
                <a:gd name="connsiteY0" fmla="*/ 608585 h 608970"/>
                <a:gd name="connsiteX1" fmla="*/ 48568 w 338733"/>
                <a:gd name="connsiteY1" fmla="*/ 508745 h 608970"/>
                <a:gd name="connsiteX2" fmla="*/ 81 w 338733"/>
                <a:gd name="connsiteY2" fmla="*/ 135659 h 608970"/>
                <a:gd name="connsiteX3" fmla="*/ 250637 w 338733"/>
                <a:gd name="connsiteY3" fmla="*/ 84067 h 608970"/>
                <a:gd name="connsiteX4" fmla="*/ 337579 w 338733"/>
                <a:gd name="connsiteY4" fmla="*/ 487487 h 608970"/>
                <a:gd name="connsiteX5" fmla="*/ 200478 w 338733"/>
                <a:gd name="connsiteY5" fmla="*/ 608585 h 60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8733" h="608970">
                  <a:moveTo>
                    <a:pt x="200478" y="608585"/>
                  </a:moveTo>
                  <a:cubicBezTo>
                    <a:pt x="130494" y="613601"/>
                    <a:pt x="76753" y="569174"/>
                    <a:pt x="48568" y="508745"/>
                  </a:cubicBezTo>
                  <a:cubicBezTo>
                    <a:pt x="-2785" y="397918"/>
                    <a:pt x="4142" y="255562"/>
                    <a:pt x="81" y="135659"/>
                  </a:cubicBezTo>
                  <a:cubicBezTo>
                    <a:pt x="-4696" y="-6936"/>
                    <a:pt x="202150" y="-57333"/>
                    <a:pt x="250637" y="84067"/>
                  </a:cubicBezTo>
                  <a:cubicBezTo>
                    <a:pt x="295541" y="214241"/>
                    <a:pt x="347133" y="348237"/>
                    <a:pt x="337579" y="487487"/>
                  </a:cubicBezTo>
                  <a:cubicBezTo>
                    <a:pt x="333041" y="552455"/>
                    <a:pt x="260907" y="604524"/>
                    <a:pt x="200478" y="608585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1" name="Friform 20">
              <a:extLst>
                <a:ext uri="{FF2B5EF4-FFF2-40B4-BE49-F238E27FC236}">
                  <a16:creationId xmlns:a16="http://schemas.microsoft.com/office/drawing/2014/main" id="{0BDDE586-11AE-9A2D-E92A-8190099E62E5}"/>
                </a:ext>
              </a:extLst>
            </p:cNvPr>
            <p:cNvSpPr/>
            <p:nvPr/>
          </p:nvSpPr>
          <p:spPr>
            <a:xfrm>
              <a:off x="9732634" y="4021693"/>
              <a:ext cx="467279" cy="673375"/>
            </a:xfrm>
            <a:custGeom>
              <a:avLst/>
              <a:gdLst>
                <a:gd name="connsiteX0" fmla="*/ 467268 w 467279"/>
                <a:gd name="connsiteY0" fmla="*/ 571524 h 673375"/>
                <a:gd name="connsiteX1" fmla="*/ 404450 w 467279"/>
                <a:gd name="connsiteY1" fmla="*/ 666587 h 673375"/>
                <a:gd name="connsiteX2" fmla="*/ 74 w 467279"/>
                <a:gd name="connsiteY2" fmla="*/ 139680 h 673375"/>
                <a:gd name="connsiteX3" fmla="*/ 269977 w 467279"/>
                <a:gd name="connsiteY3" fmla="*/ 121050 h 673375"/>
                <a:gd name="connsiteX4" fmla="*/ 365278 w 467279"/>
                <a:gd name="connsiteY4" fmla="*/ 348437 h 673375"/>
                <a:gd name="connsiteX5" fmla="*/ 467268 w 467279"/>
                <a:gd name="connsiteY5" fmla="*/ 571524 h 67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7279" h="673375">
                  <a:moveTo>
                    <a:pt x="467268" y="571524"/>
                  </a:moveTo>
                  <a:cubicBezTo>
                    <a:pt x="466790" y="609024"/>
                    <a:pt x="446249" y="657033"/>
                    <a:pt x="404450" y="666587"/>
                  </a:cubicBezTo>
                  <a:cubicBezTo>
                    <a:pt x="132159" y="728927"/>
                    <a:pt x="6046" y="346765"/>
                    <a:pt x="74" y="139680"/>
                  </a:cubicBezTo>
                  <a:cubicBezTo>
                    <a:pt x="-4942" y="-35398"/>
                    <a:pt x="245614" y="-50684"/>
                    <a:pt x="269977" y="121050"/>
                  </a:cubicBezTo>
                  <a:cubicBezTo>
                    <a:pt x="282397" y="207753"/>
                    <a:pt x="317508" y="276304"/>
                    <a:pt x="365278" y="348437"/>
                  </a:cubicBezTo>
                  <a:cubicBezTo>
                    <a:pt x="408510" y="414121"/>
                    <a:pt x="468223" y="489598"/>
                    <a:pt x="467268" y="571524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2" name="Friform 21">
              <a:extLst>
                <a:ext uri="{FF2B5EF4-FFF2-40B4-BE49-F238E27FC236}">
                  <a16:creationId xmlns:a16="http://schemas.microsoft.com/office/drawing/2014/main" id="{907D66A7-49E4-3DCC-81E6-619E2F6966D5}"/>
                </a:ext>
              </a:extLst>
            </p:cNvPr>
            <p:cNvSpPr/>
            <p:nvPr/>
          </p:nvSpPr>
          <p:spPr>
            <a:xfrm>
              <a:off x="11765937" y="4895866"/>
              <a:ext cx="337246" cy="623324"/>
            </a:xfrm>
            <a:custGeom>
              <a:avLst/>
              <a:gdLst>
                <a:gd name="connsiteX0" fmla="*/ 22327 w 337246"/>
                <a:gd name="connsiteY0" fmla="*/ 486516 h 623324"/>
                <a:gd name="connsiteX1" fmla="*/ 26388 w 337246"/>
                <a:gd name="connsiteY1" fmla="*/ 322664 h 623324"/>
                <a:gd name="connsiteX2" fmla="*/ 6563 w 337246"/>
                <a:gd name="connsiteY2" fmla="*/ 172665 h 623324"/>
                <a:gd name="connsiteX3" fmla="*/ 259029 w 337246"/>
                <a:gd name="connsiteY3" fmla="*/ 83812 h 623324"/>
                <a:gd name="connsiteX4" fmla="*/ 304411 w 337246"/>
                <a:gd name="connsiteY4" fmla="*/ 540497 h 623324"/>
                <a:gd name="connsiteX5" fmla="*/ 22327 w 337246"/>
                <a:gd name="connsiteY5" fmla="*/ 486516 h 623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7246" h="623324">
                  <a:moveTo>
                    <a:pt x="22327" y="486516"/>
                  </a:moveTo>
                  <a:cubicBezTo>
                    <a:pt x="13490" y="432058"/>
                    <a:pt x="25671" y="377122"/>
                    <a:pt x="26388" y="322664"/>
                  </a:cubicBezTo>
                  <a:cubicBezTo>
                    <a:pt x="27343" y="271550"/>
                    <a:pt x="20416" y="221869"/>
                    <a:pt x="6563" y="172665"/>
                  </a:cubicBezTo>
                  <a:cubicBezTo>
                    <a:pt x="-41207" y="3797"/>
                    <a:pt x="184985" y="-69530"/>
                    <a:pt x="259029" y="83812"/>
                  </a:cubicBezTo>
                  <a:cubicBezTo>
                    <a:pt x="323519" y="217092"/>
                    <a:pt x="372484" y="400530"/>
                    <a:pt x="304411" y="540497"/>
                  </a:cubicBezTo>
                  <a:cubicBezTo>
                    <a:pt x="235861" y="682374"/>
                    <a:pt x="44541" y="627200"/>
                    <a:pt x="22327" y="486516"/>
                  </a:cubicBezTo>
                </a:path>
              </a:pathLst>
            </a:custGeom>
            <a:solidFill>
              <a:srgbClr val="129D8B"/>
            </a:solidFill>
            <a:ln w="238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644160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iform 32">
            <a:extLst>
              <a:ext uri="{FF2B5EF4-FFF2-40B4-BE49-F238E27FC236}">
                <a16:creationId xmlns:a16="http://schemas.microsoft.com/office/drawing/2014/main" id="{9132ADA1-ED4B-40B1-FF1F-CE78F63A3E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35876" y="0"/>
            <a:ext cx="7870942" cy="6858000"/>
          </a:xfrm>
          <a:custGeom>
            <a:avLst/>
            <a:gdLst>
              <a:gd name="connsiteX0" fmla="*/ 1178791 w 7870942"/>
              <a:gd name="connsiteY0" fmla="*/ 0 h 6858000"/>
              <a:gd name="connsiteX1" fmla="*/ 7870942 w 7870942"/>
              <a:gd name="connsiteY1" fmla="*/ 0 h 6858000"/>
              <a:gd name="connsiteX2" fmla="*/ 7870942 w 7870942"/>
              <a:gd name="connsiteY2" fmla="*/ 6858000 h 6858000"/>
              <a:gd name="connsiteX3" fmla="*/ 1443221 w 7870942"/>
              <a:gd name="connsiteY3" fmla="*/ 6858000 h 6858000"/>
              <a:gd name="connsiteX4" fmla="*/ 1424714 w 7870942"/>
              <a:gd name="connsiteY4" fmla="*/ 6836655 h 6858000"/>
              <a:gd name="connsiteX5" fmla="*/ 93101 w 7870942"/>
              <a:gd name="connsiteY5" fmla="*/ 2542492 h 6858000"/>
              <a:gd name="connsiteX6" fmla="*/ 1008038 w 7870942"/>
              <a:gd name="connsiteY6" fmla="*/ 2950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70942" h="6858000">
                <a:moveTo>
                  <a:pt x="1178791" y="0"/>
                </a:moveTo>
                <a:lnTo>
                  <a:pt x="7870942" y="0"/>
                </a:lnTo>
                <a:lnTo>
                  <a:pt x="7870942" y="6858000"/>
                </a:lnTo>
                <a:lnTo>
                  <a:pt x="1443221" y="6858000"/>
                </a:lnTo>
                <a:lnTo>
                  <a:pt x="1424714" y="6836655"/>
                </a:lnTo>
                <a:cubicBezTo>
                  <a:pt x="418292" y="5627976"/>
                  <a:pt x="-256059" y="4073132"/>
                  <a:pt x="93101" y="2542492"/>
                </a:cubicBezTo>
                <a:cubicBezTo>
                  <a:pt x="93101" y="2542492"/>
                  <a:pt x="411594" y="1396954"/>
                  <a:pt x="1008038" y="295045"/>
                </a:cubicBezTo>
                <a:close/>
              </a:path>
            </a:pathLst>
          </a:custGeom>
          <a:pattFill prst="pct5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530DCB6-176E-4D8F-0F28-6B04110A4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F05A1C8-C97D-0116-3C36-FD442B24B6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56346"/>
            <a:ext cx="3932237" cy="4244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6420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A2036AE-DC7E-F572-6A96-6BD2FA86F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0556093" cy="1166884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C4A8531-AB5E-F6BC-B9B9-DB648F67EF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46913"/>
            <a:ext cx="7116857" cy="45310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grpSp>
        <p:nvGrpSpPr>
          <p:cNvPr id="10" name="Grafikk 8">
            <a:extLst>
              <a:ext uri="{FF2B5EF4-FFF2-40B4-BE49-F238E27FC236}">
                <a16:creationId xmlns:a16="http://schemas.microsoft.com/office/drawing/2014/main" id="{510BF290-011E-B038-F8E8-CCDBE9930FA7}"/>
              </a:ext>
            </a:extLst>
          </p:cNvPr>
          <p:cNvGrpSpPr/>
          <p:nvPr/>
        </p:nvGrpSpPr>
        <p:grpSpPr>
          <a:xfrm>
            <a:off x="8488909" y="3429000"/>
            <a:ext cx="4882338" cy="6335306"/>
            <a:chOff x="8737142" y="3810126"/>
            <a:chExt cx="4320205" cy="5605884"/>
          </a:xfrm>
        </p:grpSpPr>
        <p:sp>
          <p:nvSpPr>
            <p:cNvPr id="11" name="Friform 10">
              <a:extLst>
                <a:ext uri="{FF2B5EF4-FFF2-40B4-BE49-F238E27FC236}">
                  <a16:creationId xmlns:a16="http://schemas.microsoft.com/office/drawing/2014/main" id="{B898F193-15CA-4F38-DBB4-7E4BAA413AE2}"/>
                </a:ext>
              </a:extLst>
            </p:cNvPr>
            <p:cNvSpPr/>
            <p:nvPr/>
          </p:nvSpPr>
          <p:spPr>
            <a:xfrm>
              <a:off x="8737142" y="4778592"/>
              <a:ext cx="4320205" cy="4637418"/>
            </a:xfrm>
            <a:custGeom>
              <a:avLst/>
              <a:gdLst>
                <a:gd name="connsiteX0" fmla="*/ 560967 w 4320205"/>
                <a:gd name="connsiteY0" fmla="*/ 3725747 h 4637418"/>
                <a:gd name="connsiteX1" fmla="*/ 278130 w 4320205"/>
                <a:gd name="connsiteY1" fmla="*/ 1334550 h 4637418"/>
                <a:gd name="connsiteX2" fmla="*/ 3557377 w 4320205"/>
                <a:gd name="connsiteY2" fmla="*/ 362031 h 4637418"/>
                <a:gd name="connsiteX3" fmla="*/ 4061496 w 4320205"/>
                <a:gd name="connsiteY3" fmla="*/ 4156405 h 4637418"/>
                <a:gd name="connsiteX4" fmla="*/ 560967 w 4320205"/>
                <a:gd name="connsiteY4" fmla="*/ 3725747 h 4637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20205" h="4637418">
                  <a:moveTo>
                    <a:pt x="560967" y="3725747"/>
                  </a:moveTo>
                  <a:cubicBezTo>
                    <a:pt x="560967" y="3725747"/>
                    <a:pt x="-483665" y="1922690"/>
                    <a:pt x="278130" y="1334550"/>
                  </a:cubicBezTo>
                  <a:cubicBezTo>
                    <a:pt x="1039926" y="746411"/>
                    <a:pt x="2831077" y="-660136"/>
                    <a:pt x="3557377" y="362031"/>
                  </a:cubicBezTo>
                  <a:cubicBezTo>
                    <a:pt x="4283677" y="1384199"/>
                    <a:pt x="4573703" y="3541757"/>
                    <a:pt x="4061496" y="4156405"/>
                  </a:cubicBezTo>
                  <a:cubicBezTo>
                    <a:pt x="3549514" y="4771278"/>
                    <a:pt x="1353315" y="4959761"/>
                    <a:pt x="560967" y="3725747"/>
                  </a:cubicBezTo>
                </a:path>
              </a:pathLst>
            </a:custGeom>
            <a:solidFill>
              <a:srgbClr val="129D8B"/>
            </a:solidFill>
            <a:ln w="224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2" name="Friform 11">
              <a:extLst>
                <a:ext uri="{FF2B5EF4-FFF2-40B4-BE49-F238E27FC236}">
                  <a16:creationId xmlns:a16="http://schemas.microsoft.com/office/drawing/2014/main" id="{726AC9DE-FAB5-8A1D-49DC-3D9CA8D3AC52}"/>
                </a:ext>
              </a:extLst>
            </p:cNvPr>
            <p:cNvSpPr/>
            <p:nvPr/>
          </p:nvSpPr>
          <p:spPr>
            <a:xfrm>
              <a:off x="9760981" y="3810126"/>
              <a:ext cx="3062876" cy="3357876"/>
            </a:xfrm>
            <a:custGeom>
              <a:avLst/>
              <a:gdLst>
                <a:gd name="connsiteX0" fmla="*/ 2730558 w 3062876"/>
                <a:gd name="connsiteY0" fmla="*/ 2262804 h 3357876"/>
                <a:gd name="connsiteX1" fmla="*/ 2671475 w 3062876"/>
                <a:gd name="connsiteY1" fmla="*/ 100752 h 3357876"/>
                <a:gd name="connsiteX2" fmla="*/ 2012121 w 3062876"/>
                <a:gd name="connsiteY2" fmla="*/ 1032160 h 3357876"/>
                <a:gd name="connsiteX3" fmla="*/ 2279456 w 3062876"/>
                <a:gd name="connsiteY3" fmla="*/ 1793056 h 3357876"/>
                <a:gd name="connsiteX4" fmla="*/ 1570679 w 3062876"/>
                <a:gd name="connsiteY4" fmla="*/ 736293 h 3357876"/>
                <a:gd name="connsiteX5" fmla="*/ 877852 w 3062876"/>
                <a:gd name="connsiteY5" fmla="*/ 1250522 h 3357876"/>
                <a:gd name="connsiteX6" fmla="*/ 1809484 w 3062876"/>
                <a:gd name="connsiteY6" fmla="*/ 2234049 h 3357876"/>
                <a:gd name="connsiteX7" fmla="*/ 327904 w 3062876"/>
                <a:gd name="connsiteY7" fmla="*/ 1259957 h 3357876"/>
                <a:gd name="connsiteX8" fmla="*/ 571427 w 3062876"/>
                <a:gd name="connsiteY8" fmla="*/ 2242585 h 3357876"/>
                <a:gd name="connsiteX9" fmla="*/ 1253695 w 3062876"/>
                <a:gd name="connsiteY9" fmla="*/ 2711209 h 3357876"/>
                <a:gd name="connsiteX10" fmla="*/ 157168 w 3062876"/>
                <a:gd name="connsiteY10" fmla="*/ 2604725 h 3357876"/>
                <a:gd name="connsiteX11" fmla="*/ 516162 w 3062876"/>
                <a:gd name="connsiteY11" fmla="*/ 3357534 h 3357876"/>
                <a:gd name="connsiteX12" fmla="*/ 2730558 w 3062876"/>
                <a:gd name="connsiteY12" fmla="*/ 2262804 h 3357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62876" h="3357876">
                  <a:moveTo>
                    <a:pt x="2730558" y="2262804"/>
                  </a:moveTo>
                  <a:cubicBezTo>
                    <a:pt x="2774814" y="2145760"/>
                    <a:pt x="3491904" y="641265"/>
                    <a:pt x="2671475" y="100752"/>
                  </a:cubicBezTo>
                  <a:cubicBezTo>
                    <a:pt x="2089850" y="-282504"/>
                    <a:pt x="1829029" y="514786"/>
                    <a:pt x="2012121" y="1032160"/>
                  </a:cubicBezTo>
                  <a:cubicBezTo>
                    <a:pt x="2195212" y="1549534"/>
                    <a:pt x="2279456" y="1793056"/>
                    <a:pt x="2279456" y="1793056"/>
                  </a:cubicBezTo>
                  <a:cubicBezTo>
                    <a:pt x="2279456" y="1793056"/>
                    <a:pt x="2156797" y="1432939"/>
                    <a:pt x="1570679" y="736293"/>
                  </a:cubicBezTo>
                  <a:cubicBezTo>
                    <a:pt x="984562" y="39647"/>
                    <a:pt x="484936" y="877824"/>
                    <a:pt x="877852" y="1250522"/>
                  </a:cubicBezTo>
                  <a:cubicBezTo>
                    <a:pt x="1270769" y="1623220"/>
                    <a:pt x="1809484" y="2234049"/>
                    <a:pt x="1809484" y="2234049"/>
                  </a:cubicBezTo>
                  <a:cubicBezTo>
                    <a:pt x="1809484" y="2234049"/>
                    <a:pt x="649381" y="1076641"/>
                    <a:pt x="327904" y="1259957"/>
                  </a:cubicBezTo>
                  <a:cubicBezTo>
                    <a:pt x="-331450" y="1636025"/>
                    <a:pt x="152675" y="1995468"/>
                    <a:pt x="571427" y="2242585"/>
                  </a:cubicBezTo>
                  <a:cubicBezTo>
                    <a:pt x="770918" y="2360303"/>
                    <a:pt x="1253695" y="2711209"/>
                    <a:pt x="1253695" y="2711209"/>
                  </a:cubicBezTo>
                  <a:cubicBezTo>
                    <a:pt x="1253695" y="2711209"/>
                    <a:pt x="459775" y="2306611"/>
                    <a:pt x="157168" y="2604725"/>
                  </a:cubicBezTo>
                  <a:cubicBezTo>
                    <a:pt x="-145438" y="2903063"/>
                    <a:pt x="-3233" y="3372361"/>
                    <a:pt x="516162" y="3357534"/>
                  </a:cubicBezTo>
                  <a:cubicBezTo>
                    <a:pt x="990178" y="3344055"/>
                    <a:pt x="2407733" y="3115583"/>
                    <a:pt x="2730558" y="2262804"/>
                  </a:cubicBezTo>
                </a:path>
              </a:pathLst>
            </a:custGeom>
            <a:solidFill>
              <a:srgbClr val="B2D33E"/>
            </a:solidFill>
            <a:ln w="224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056861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t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afikk 15">
            <a:extLst>
              <a:ext uri="{FF2B5EF4-FFF2-40B4-BE49-F238E27FC236}">
                <a16:creationId xmlns:a16="http://schemas.microsoft.com/office/drawing/2014/main" id="{8B9D4523-7337-4F9D-EFA2-8858E7B0C204}"/>
              </a:ext>
            </a:extLst>
          </p:cNvPr>
          <p:cNvGrpSpPr/>
          <p:nvPr/>
        </p:nvGrpSpPr>
        <p:grpSpPr>
          <a:xfrm>
            <a:off x="3792350" y="-892277"/>
            <a:ext cx="9740564" cy="9017868"/>
            <a:chOff x="3792350" y="-892277"/>
            <a:chExt cx="9740564" cy="9017868"/>
          </a:xfrm>
        </p:grpSpPr>
        <p:sp>
          <p:nvSpPr>
            <p:cNvPr id="18" name="Friform 17">
              <a:extLst>
                <a:ext uri="{FF2B5EF4-FFF2-40B4-BE49-F238E27FC236}">
                  <a16:creationId xmlns:a16="http://schemas.microsoft.com/office/drawing/2014/main" id="{6808C981-82E6-44FD-9F3B-87976E93DF4F}"/>
                </a:ext>
              </a:extLst>
            </p:cNvPr>
            <p:cNvSpPr/>
            <p:nvPr/>
          </p:nvSpPr>
          <p:spPr>
            <a:xfrm>
              <a:off x="3792350" y="227678"/>
              <a:ext cx="8506311" cy="7829586"/>
            </a:xfrm>
            <a:custGeom>
              <a:avLst/>
              <a:gdLst>
                <a:gd name="connsiteX0" fmla="*/ 3492594 w 8506311"/>
                <a:gd name="connsiteY0" fmla="*/ 61061 h 7829586"/>
                <a:gd name="connsiteX1" fmla="*/ 7830080 w 8506311"/>
                <a:gd name="connsiteY1" fmla="*/ 1325664 h 7829586"/>
                <a:gd name="connsiteX2" fmla="*/ 7105863 w 8506311"/>
                <a:gd name="connsiteY2" fmla="*/ 7702965 h 7829586"/>
                <a:gd name="connsiteX3" fmla="*/ 182418 w 8506311"/>
                <a:gd name="connsiteY3" fmla="*/ 5791873 h 7829586"/>
                <a:gd name="connsiteX4" fmla="*/ 3492594 w 8506311"/>
                <a:gd name="connsiteY4" fmla="*/ 61061 h 7829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6311" h="7829586">
                  <a:moveTo>
                    <a:pt x="3492594" y="61061"/>
                  </a:moveTo>
                  <a:cubicBezTo>
                    <a:pt x="3492594" y="61061"/>
                    <a:pt x="7372767" y="-421339"/>
                    <a:pt x="7830080" y="1325664"/>
                  </a:cubicBezTo>
                  <a:cubicBezTo>
                    <a:pt x="8287393" y="3072667"/>
                    <a:pt x="9403945" y="7197946"/>
                    <a:pt x="7105863" y="7702965"/>
                  </a:cubicBezTo>
                  <a:cubicBezTo>
                    <a:pt x="4807781" y="8207984"/>
                    <a:pt x="868388" y="7127211"/>
                    <a:pt x="182418" y="5791873"/>
                  </a:cubicBezTo>
                  <a:cubicBezTo>
                    <a:pt x="-504374" y="4456534"/>
                    <a:pt x="780380" y="524955"/>
                    <a:pt x="3492594" y="61061"/>
                  </a:cubicBezTo>
                </a:path>
              </a:pathLst>
            </a:custGeom>
            <a:solidFill>
              <a:srgbClr val="B2D33E"/>
            </a:solidFill>
            <a:ln w="41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9" name="Friform 18">
              <a:extLst>
                <a:ext uri="{FF2B5EF4-FFF2-40B4-BE49-F238E27FC236}">
                  <a16:creationId xmlns:a16="http://schemas.microsoft.com/office/drawing/2014/main" id="{B2589153-71EB-DEA5-0365-801F968ECA6B}"/>
                </a:ext>
              </a:extLst>
            </p:cNvPr>
            <p:cNvSpPr/>
            <p:nvPr/>
          </p:nvSpPr>
          <p:spPr>
            <a:xfrm>
              <a:off x="5131534" y="-892277"/>
              <a:ext cx="8401380" cy="9017868"/>
            </a:xfrm>
            <a:custGeom>
              <a:avLst/>
              <a:gdLst>
                <a:gd name="connsiteX0" fmla="*/ 1052648 w 8106764"/>
                <a:gd name="connsiteY0" fmla="*/ 6991248 h 8701633"/>
                <a:gd name="connsiteX1" fmla="*/ 522132 w 8106764"/>
                <a:gd name="connsiteY1" fmla="*/ 2504478 h 8701633"/>
                <a:gd name="connsiteX2" fmla="*/ 6675300 w 8106764"/>
                <a:gd name="connsiteY2" fmla="*/ 679336 h 8701633"/>
                <a:gd name="connsiteX3" fmla="*/ 7621593 w 8106764"/>
                <a:gd name="connsiteY3" fmla="*/ 7799361 h 8701633"/>
                <a:gd name="connsiteX4" fmla="*/ 1052648 w 8106764"/>
                <a:gd name="connsiteY4" fmla="*/ 6991248 h 8701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06764" h="8701633">
                  <a:moveTo>
                    <a:pt x="1052648" y="6991248"/>
                  </a:moveTo>
                  <a:cubicBezTo>
                    <a:pt x="1052648" y="6991248"/>
                    <a:pt x="-907795" y="3608281"/>
                    <a:pt x="522132" y="2504478"/>
                  </a:cubicBezTo>
                  <a:cubicBezTo>
                    <a:pt x="1951647" y="1400674"/>
                    <a:pt x="5312407" y="-1238748"/>
                    <a:pt x="6675300" y="679336"/>
                  </a:cubicBezTo>
                  <a:cubicBezTo>
                    <a:pt x="8038193" y="2597421"/>
                    <a:pt x="8582280" y="6645796"/>
                    <a:pt x="7621593" y="7799361"/>
                  </a:cubicBezTo>
                  <a:cubicBezTo>
                    <a:pt x="6660495" y="8952514"/>
                    <a:pt x="2539328" y="9306603"/>
                    <a:pt x="1052648" y="6991248"/>
                  </a:cubicBezTo>
                </a:path>
              </a:pathLst>
            </a:custGeom>
            <a:solidFill>
              <a:srgbClr val="003F57"/>
            </a:solidFill>
            <a:ln w="41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0" name="Friform 19">
              <a:extLst>
                <a:ext uri="{FF2B5EF4-FFF2-40B4-BE49-F238E27FC236}">
                  <a16:creationId xmlns:a16="http://schemas.microsoft.com/office/drawing/2014/main" id="{F7225D7A-AFD6-4B26-D97A-213305AFC71A}"/>
                </a:ext>
              </a:extLst>
            </p:cNvPr>
            <p:cNvSpPr/>
            <p:nvPr/>
          </p:nvSpPr>
          <p:spPr>
            <a:xfrm>
              <a:off x="9250435" y="245642"/>
              <a:ext cx="455406" cy="458054"/>
            </a:xfrm>
            <a:custGeom>
              <a:avLst/>
              <a:gdLst>
                <a:gd name="connsiteX0" fmla="*/ 38705 w 517058"/>
                <a:gd name="connsiteY0" fmla="*/ 284766 h 520064"/>
                <a:gd name="connsiteX1" fmla="*/ 303140 w 517058"/>
                <a:gd name="connsiteY1" fmla="*/ 20742 h 520064"/>
                <a:gd name="connsiteX2" fmla="*/ 497252 w 517058"/>
                <a:gd name="connsiteY2" fmla="*/ 211974 h 520064"/>
                <a:gd name="connsiteX3" fmla="*/ 236928 w 517058"/>
                <a:gd name="connsiteY3" fmla="*/ 480112 h 520064"/>
                <a:gd name="connsiteX4" fmla="*/ 38705 w 517058"/>
                <a:gd name="connsiteY4" fmla="*/ 284766 h 520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7058" h="520064">
                  <a:moveTo>
                    <a:pt x="38705" y="284766"/>
                  </a:moveTo>
                  <a:cubicBezTo>
                    <a:pt x="121777" y="193468"/>
                    <a:pt x="200327" y="90244"/>
                    <a:pt x="303140" y="20742"/>
                  </a:cubicBezTo>
                  <a:cubicBezTo>
                    <a:pt x="417057" y="-56162"/>
                    <a:pt x="572511" y="97235"/>
                    <a:pt x="497252" y="211974"/>
                  </a:cubicBezTo>
                  <a:cubicBezTo>
                    <a:pt x="428983" y="315610"/>
                    <a:pt x="326993" y="395805"/>
                    <a:pt x="236928" y="480112"/>
                  </a:cubicBezTo>
                  <a:cubicBezTo>
                    <a:pt x="105739" y="602254"/>
                    <a:pt x="-81793" y="417601"/>
                    <a:pt x="38705" y="284766"/>
                  </a:cubicBezTo>
                </a:path>
              </a:pathLst>
            </a:custGeom>
            <a:solidFill>
              <a:srgbClr val="F49AC1"/>
            </a:solidFill>
            <a:ln w="41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1" name="Friform 20">
              <a:extLst>
                <a:ext uri="{FF2B5EF4-FFF2-40B4-BE49-F238E27FC236}">
                  <a16:creationId xmlns:a16="http://schemas.microsoft.com/office/drawing/2014/main" id="{5CC62F34-A04F-B187-E914-467D4BAD669F}"/>
                </a:ext>
              </a:extLst>
            </p:cNvPr>
            <p:cNvSpPr/>
            <p:nvPr/>
          </p:nvSpPr>
          <p:spPr>
            <a:xfrm>
              <a:off x="11493793" y="-150111"/>
              <a:ext cx="455406" cy="501124"/>
            </a:xfrm>
            <a:custGeom>
              <a:avLst/>
              <a:gdLst>
                <a:gd name="connsiteX0" fmla="*/ 6083 w 455406"/>
                <a:gd name="connsiteY0" fmla="*/ 402249 h 501124"/>
                <a:gd name="connsiteX1" fmla="*/ 156601 w 455406"/>
                <a:gd name="connsiteY1" fmla="*/ 125064 h 501124"/>
                <a:gd name="connsiteX2" fmla="*/ 413634 w 455406"/>
                <a:gd name="connsiteY2" fmla="*/ 15671 h 501124"/>
                <a:gd name="connsiteX3" fmla="*/ 403765 w 455406"/>
                <a:gd name="connsiteY3" fmla="*/ 206492 h 501124"/>
                <a:gd name="connsiteX4" fmla="*/ 162359 w 455406"/>
                <a:gd name="connsiteY4" fmla="*/ 464348 h 501124"/>
                <a:gd name="connsiteX5" fmla="*/ 6083 w 455406"/>
                <a:gd name="connsiteY5" fmla="*/ 402249 h 50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5406" h="501124">
                  <a:moveTo>
                    <a:pt x="6083" y="402249"/>
                  </a:moveTo>
                  <a:cubicBezTo>
                    <a:pt x="43918" y="302726"/>
                    <a:pt x="89156" y="208549"/>
                    <a:pt x="156601" y="125064"/>
                  </a:cubicBezTo>
                  <a:cubicBezTo>
                    <a:pt x="210064" y="58853"/>
                    <a:pt x="321925" y="-38203"/>
                    <a:pt x="413634" y="15671"/>
                  </a:cubicBezTo>
                  <a:cubicBezTo>
                    <a:pt x="490128" y="60086"/>
                    <a:pt x="446124" y="154263"/>
                    <a:pt x="403765" y="206492"/>
                  </a:cubicBezTo>
                  <a:cubicBezTo>
                    <a:pt x="329328" y="298202"/>
                    <a:pt x="233094" y="368526"/>
                    <a:pt x="162359" y="464348"/>
                  </a:cubicBezTo>
                  <a:cubicBezTo>
                    <a:pt x="110953" y="533439"/>
                    <a:pt x="-30930" y="500950"/>
                    <a:pt x="6083" y="402249"/>
                  </a:cubicBezTo>
                </a:path>
              </a:pathLst>
            </a:custGeom>
            <a:solidFill>
              <a:srgbClr val="F49AC1"/>
            </a:solidFill>
            <a:ln w="41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4" name="Friform 23">
              <a:extLst>
                <a:ext uri="{FF2B5EF4-FFF2-40B4-BE49-F238E27FC236}">
                  <a16:creationId xmlns:a16="http://schemas.microsoft.com/office/drawing/2014/main" id="{B85D6070-3EE3-CF98-A4FA-C7849A666D52}"/>
                </a:ext>
              </a:extLst>
            </p:cNvPr>
            <p:cNvSpPr/>
            <p:nvPr/>
          </p:nvSpPr>
          <p:spPr>
            <a:xfrm>
              <a:off x="11742732" y="571241"/>
              <a:ext cx="565401" cy="350386"/>
            </a:xfrm>
            <a:custGeom>
              <a:avLst/>
              <a:gdLst>
                <a:gd name="connsiteX0" fmla="*/ 486795 w 565401"/>
                <a:gd name="connsiteY0" fmla="*/ 19540 h 350386"/>
                <a:gd name="connsiteX1" fmla="*/ 490908 w 565401"/>
                <a:gd name="connsiteY1" fmla="*/ 20774 h 350386"/>
                <a:gd name="connsiteX2" fmla="*/ 542726 w 565401"/>
                <a:gd name="connsiteY2" fmla="*/ 182808 h 350386"/>
                <a:gd name="connsiteX3" fmla="*/ 373290 w 565401"/>
                <a:gd name="connsiteY3" fmla="*/ 290556 h 350386"/>
                <a:gd name="connsiteX4" fmla="*/ 172598 w 565401"/>
                <a:gd name="connsiteY4" fmla="*/ 344841 h 350386"/>
                <a:gd name="connsiteX5" fmla="*/ 99806 w 565401"/>
                <a:gd name="connsiteY5" fmla="*/ 73826 h 350386"/>
                <a:gd name="connsiteX6" fmla="*/ 300087 w 565401"/>
                <a:gd name="connsiteY6" fmla="*/ 17895 h 350386"/>
                <a:gd name="connsiteX7" fmla="*/ 486795 w 565401"/>
                <a:gd name="connsiteY7" fmla="*/ 19540 h 350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5401" h="350386">
                  <a:moveTo>
                    <a:pt x="486795" y="19540"/>
                  </a:moveTo>
                  <a:lnTo>
                    <a:pt x="490908" y="20774"/>
                  </a:lnTo>
                  <a:cubicBezTo>
                    <a:pt x="562877" y="42159"/>
                    <a:pt x="587964" y="125232"/>
                    <a:pt x="542726" y="182808"/>
                  </a:cubicBezTo>
                  <a:cubicBezTo>
                    <a:pt x="512704" y="249431"/>
                    <a:pt x="443614" y="271638"/>
                    <a:pt x="373290" y="290556"/>
                  </a:cubicBezTo>
                  <a:cubicBezTo>
                    <a:pt x="306255" y="308651"/>
                    <a:pt x="239632" y="326747"/>
                    <a:pt x="172598" y="344841"/>
                  </a:cubicBezTo>
                  <a:cubicBezTo>
                    <a:pt x="-1362" y="392136"/>
                    <a:pt x="-74565" y="122765"/>
                    <a:pt x="99806" y="73826"/>
                  </a:cubicBezTo>
                  <a:cubicBezTo>
                    <a:pt x="166429" y="55319"/>
                    <a:pt x="233052" y="36401"/>
                    <a:pt x="300087" y="17895"/>
                  </a:cubicBezTo>
                  <a:cubicBezTo>
                    <a:pt x="365064" y="211"/>
                    <a:pt x="430042" y="-12126"/>
                    <a:pt x="486795" y="19540"/>
                  </a:cubicBezTo>
                </a:path>
              </a:pathLst>
            </a:custGeom>
            <a:solidFill>
              <a:srgbClr val="F49AC1"/>
            </a:solidFill>
            <a:ln w="41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6" name="Friform 25">
              <a:extLst>
                <a:ext uri="{FF2B5EF4-FFF2-40B4-BE49-F238E27FC236}">
                  <a16:creationId xmlns:a16="http://schemas.microsoft.com/office/drawing/2014/main" id="{486CA352-71AF-0B6B-D550-C2A50B44205B}"/>
                </a:ext>
              </a:extLst>
            </p:cNvPr>
            <p:cNvSpPr/>
            <p:nvPr/>
          </p:nvSpPr>
          <p:spPr>
            <a:xfrm>
              <a:off x="11545026" y="1299416"/>
              <a:ext cx="316056" cy="277369"/>
            </a:xfrm>
            <a:custGeom>
              <a:avLst/>
              <a:gdLst>
                <a:gd name="connsiteX0" fmla="*/ 7307 w 316056"/>
                <a:gd name="connsiteY0" fmla="*/ 170432 h 277369"/>
                <a:gd name="connsiteX1" fmla="*/ 124103 w 316056"/>
                <a:gd name="connsiteY1" fmla="*/ 30606 h 277369"/>
                <a:gd name="connsiteX2" fmla="*/ 299297 w 316056"/>
                <a:gd name="connsiteY2" fmla="*/ 26904 h 277369"/>
                <a:gd name="connsiteX3" fmla="*/ 309166 w 316056"/>
                <a:gd name="connsiteY3" fmla="*/ 96406 h 277369"/>
                <a:gd name="connsiteX4" fmla="*/ 213344 w 316056"/>
                <a:gd name="connsiteY4" fmla="*/ 170432 h 277369"/>
                <a:gd name="connsiteX5" fmla="*/ 133973 w 316056"/>
                <a:gd name="connsiteY5" fmla="*/ 241167 h 277369"/>
                <a:gd name="connsiteX6" fmla="*/ 7307 w 316056"/>
                <a:gd name="connsiteY6" fmla="*/ 170432 h 277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6056" h="277369">
                  <a:moveTo>
                    <a:pt x="7307" y="170432"/>
                  </a:moveTo>
                  <a:cubicBezTo>
                    <a:pt x="31571" y="115735"/>
                    <a:pt x="72696" y="62683"/>
                    <a:pt x="124103" y="30606"/>
                  </a:cubicBezTo>
                  <a:cubicBezTo>
                    <a:pt x="173864" y="-238"/>
                    <a:pt x="253648" y="-17511"/>
                    <a:pt x="299297" y="26904"/>
                  </a:cubicBezTo>
                  <a:cubicBezTo>
                    <a:pt x="318626" y="45411"/>
                    <a:pt x="320270" y="73376"/>
                    <a:pt x="309166" y="96406"/>
                  </a:cubicBezTo>
                  <a:cubicBezTo>
                    <a:pt x="291483" y="133008"/>
                    <a:pt x="246245" y="150280"/>
                    <a:pt x="213344" y="170432"/>
                  </a:cubicBezTo>
                  <a:cubicBezTo>
                    <a:pt x="181267" y="190583"/>
                    <a:pt x="154536" y="208267"/>
                    <a:pt x="133973" y="241167"/>
                  </a:cubicBezTo>
                  <a:cubicBezTo>
                    <a:pt x="83389" y="321361"/>
                    <a:pt x="-29706" y="255150"/>
                    <a:pt x="7307" y="170432"/>
                  </a:cubicBezTo>
                </a:path>
              </a:pathLst>
            </a:custGeom>
            <a:solidFill>
              <a:srgbClr val="F49AC1"/>
            </a:solidFill>
            <a:ln w="41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7" name="Friform 26">
              <a:extLst>
                <a:ext uri="{FF2B5EF4-FFF2-40B4-BE49-F238E27FC236}">
                  <a16:creationId xmlns:a16="http://schemas.microsoft.com/office/drawing/2014/main" id="{B4933F4A-C6A8-CBD7-C95C-8BC65B7B87A2}"/>
                </a:ext>
              </a:extLst>
            </p:cNvPr>
            <p:cNvSpPr/>
            <p:nvPr/>
          </p:nvSpPr>
          <p:spPr>
            <a:xfrm>
              <a:off x="10803473" y="-817074"/>
              <a:ext cx="657065" cy="578008"/>
            </a:xfrm>
            <a:custGeom>
              <a:avLst/>
              <a:gdLst>
                <a:gd name="connsiteX0" fmla="*/ 635537 w 657065"/>
                <a:gd name="connsiteY0" fmla="*/ 347052 h 578008"/>
                <a:gd name="connsiteX1" fmla="*/ 611273 w 657065"/>
                <a:gd name="connsiteY1" fmla="*/ 534172 h 578008"/>
                <a:gd name="connsiteX2" fmla="*/ 424564 w 657065"/>
                <a:gd name="connsiteY2" fmla="*/ 560492 h 578008"/>
                <a:gd name="connsiteX3" fmla="*/ 39220 w 657065"/>
                <a:gd name="connsiteY3" fmla="*/ 236425 h 578008"/>
                <a:gd name="connsiteX4" fmla="*/ 201665 w 657065"/>
                <a:gd name="connsiteY4" fmla="*/ 20106 h 578008"/>
                <a:gd name="connsiteX5" fmla="*/ 635537 w 657065"/>
                <a:gd name="connsiteY5" fmla="*/ 347052 h 578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7065" h="578008">
                  <a:moveTo>
                    <a:pt x="635537" y="347052"/>
                  </a:moveTo>
                  <a:cubicBezTo>
                    <a:pt x="675840" y="400515"/>
                    <a:pt x="654866" y="490168"/>
                    <a:pt x="611273" y="534172"/>
                  </a:cubicBezTo>
                  <a:cubicBezTo>
                    <a:pt x="559866" y="586401"/>
                    <a:pt x="488309" y="587635"/>
                    <a:pt x="424564" y="560492"/>
                  </a:cubicBezTo>
                  <a:cubicBezTo>
                    <a:pt x="265409" y="493047"/>
                    <a:pt x="160128" y="352810"/>
                    <a:pt x="39220" y="236425"/>
                  </a:cubicBezTo>
                  <a:cubicBezTo>
                    <a:pt x="-69762" y="131555"/>
                    <a:pt x="69242" y="-62967"/>
                    <a:pt x="201665" y="20106"/>
                  </a:cubicBezTo>
                  <a:cubicBezTo>
                    <a:pt x="360820" y="120040"/>
                    <a:pt x="519153" y="193655"/>
                    <a:pt x="635537" y="347052"/>
                  </a:cubicBezTo>
                </a:path>
              </a:pathLst>
            </a:custGeom>
            <a:solidFill>
              <a:srgbClr val="F49AC1"/>
            </a:solidFill>
            <a:ln w="41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8" name="Friform 27">
              <a:extLst>
                <a:ext uri="{FF2B5EF4-FFF2-40B4-BE49-F238E27FC236}">
                  <a16:creationId xmlns:a16="http://schemas.microsoft.com/office/drawing/2014/main" id="{727340E9-656B-CD37-EBD5-C4E65448ADED}"/>
                </a:ext>
              </a:extLst>
            </p:cNvPr>
            <p:cNvSpPr/>
            <p:nvPr/>
          </p:nvSpPr>
          <p:spPr>
            <a:xfrm rot="18307442">
              <a:off x="10861865" y="869322"/>
              <a:ext cx="642835" cy="313268"/>
            </a:xfrm>
            <a:custGeom>
              <a:avLst/>
              <a:gdLst>
                <a:gd name="connsiteX0" fmla="*/ 87707 w 680951"/>
                <a:gd name="connsiteY0" fmla="*/ 96877 h 331843"/>
                <a:gd name="connsiteX1" fmla="*/ 420000 w 680951"/>
                <a:gd name="connsiteY1" fmla="*/ 7635 h 331843"/>
                <a:gd name="connsiteX2" fmla="*/ 677444 w 680951"/>
                <a:gd name="connsiteY2" fmla="*/ 90708 h 331843"/>
                <a:gd name="connsiteX3" fmla="*/ 508008 w 680951"/>
                <a:gd name="connsiteY3" fmla="*/ 272071 h 331843"/>
                <a:gd name="connsiteX4" fmla="*/ 150629 w 680951"/>
                <a:gd name="connsiteY4" fmla="*/ 330058 h 331843"/>
                <a:gd name="connsiteX5" fmla="*/ 87707 w 680951"/>
                <a:gd name="connsiteY5" fmla="*/ 96877 h 331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80951" h="331843">
                  <a:moveTo>
                    <a:pt x="87707" y="96877"/>
                  </a:moveTo>
                  <a:cubicBezTo>
                    <a:pt x="197512" y="66856"/>
                    <a:pt x="308139" y="28609"/>
                    <a:pt x="420000" y="7635"/>
                  </a:cubicBezTo>
                  <a:cubicBezTo>
                    <a:pt x="498549" y="-7170"/>
                    <a:pt x="650713" y="-10049"/>
                    <a:pt x="677444" y="90708"/>
                  </a:cubicBezTo>
                  <a:cubicBezTo>
                    <a:pt x="703353" y="186119"/>
                    <a:pt x="579566" y="249452"/>
                    <a:pt x="508008" y="272071"/>
                  </a:cubicBezTo>
                  <a:cubicBezTo>
                    <a:pt x="396147" y="307850"/>
                    <a:pt x="266603" y="312785"/>
                    <a:pt x="150629" y="330058"/>
                  </a:cubicBezTo>
                  <a:cubicBezTo>
                    <a:pt x="522" y="353499"/>
                    <a:pt x="-66512" y="139236"/>
                    <a:pt x="87707" y="96877"/>
                  </a:cubicBezTo>
                </a:path>
              </a:pathLst>
            </a:custGeom>
            <a:solidFill>
              <a:srgbClr val="F49AC1"/>
            </a:solidFill>
            <a:ln w="41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0" name="Friform 29">
              <a:extLst>
                <a:ext uri="{FF2B5EF4-FFF2-40B4-BE49-F238E27FC236}">
                  <a16:creationId xmlns:a16="http://schemas.microsoft.com/office/drawing/2014/main" id="{BD00B0ED-95AD-2AF4-A937-8526D5DE8ADF}"/>
                </a:ext>
              </a:extLst>
            </p:cNvPr>
            <p:cNvSpPr/>
            <p:nvPr/>
          </p:nvSpPr>
          <p:spPr>
            <a:xfrm>
              <a:off x="9708199" y="-241002"/>
              <a:ext cx="689968" cy="422122"/>
            </a:xfrm>
            <a:custGeom>
              <a:avLst/>
              <a:gdLst>
                <a:gd name="connsiteX0" fmla="*/ 684995 w 689968"/>
                <a:gd name="connsiteY0" fmla="*/ 283813 h 422122"/>
                <a:gd name="connsiteX1" fmla="*/ 551338 w 689968"/>
                <a:gd name="connsiteY1" fmla="*/ 419526 h 422122"/>
                <a:gd name="connsiteX2" fmla="*/ 145843 w 689968"/>
                <a:gd name="connsiteY2" fmla="*/ 300674 h 422122"/>
                <a:gd name="connsiteX3" fmla="*/ 143786 w 689968"/>
                <a:gd name="connsiteY3" fmla="*/ 871 h 422122"/>
                <a:gd name="connsiteX4" fmla="*/ 684995 w 689968"/>
                <a:gd name="connsiteY4" fmla="*/ 283813 h 422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9968" h="422122">
                  <a:moveTo>
                    <a:pt x="684995" y="283813"/>
                  </a:moveTo>
                  <a:cubicBezTo>
                    <a:pt x="711316" y="365241"/>
                    <a:pt x="628242" y="436799"/>
                    <a:pt x="551338" y="419526"/>
                  </a:cubicBezTo>
                  <a:cubicBezTo>
                    <a:pt x="409456" y="387037"/>
                    <a:pt x="297184" y="299029"/>
                    <a:pt x="145843" y="300674"/>
                  </a:cubicBezTo>
                  <a:cubicBezTo>
                    <a:pt x="-47858" y="303142"/>
                    <a:pt x="-48680" y="9918"/>
                    <a:pt x="143786" y="871"/>
                  </a:cubicBezTo>
                  <a:cubicBezTo>
                    <a:pt x="354348" y="-8999"/>
                    <a:pt x="613437" y="63792"/>
                    <a:pt x="684995" y="283813"/>
                  </a:cubicBezTo>
                </a:path>
              </a:pathLst>
            </a:custGeom>
            <a:solidFill>
              <a:srgbClr val="F49AC1"/>
            </a:solidFill>
            <a:ln w="41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1" name="Friform 30">
              <a:extLst>
                <a:ext uri="{FF2B5EF4-FFF2-40B4-BE49-F238E27FC236}">
                  <a16:creationId xmlns:a16="http://schemas.microsoft.com/office/drawing/2014/main" id="{E22FA89E-ED05-18BA-EDF7-44E72DF4CB8A}"/>
                </a:ext>
              </a:extLst>
            </p:cNvPr>
            <p:cNvSpPr/>
            <p:nvPr/>
          </p:nvSpPr>
          <p:spPr>
            <a:xfrm>
              <a:off x="10334596" y="408189"/>
              <a:ext cx="551678" cy="481373"/>
            </a:xfrm>
            <a:custGeom>
              <a:avLst/>
              <a:gdLst>
                <a:gd name="connsiteX0" fmla="*/ 532362 w 551678"/>
                <a:gd name="connsiteY0" fmla="*/ 77540 h 481373"/>
                <a:gd name="connsiteX1" fmla="*/ 509332 w 551678"/>
                <a:gd name="connsiteY1" fmla="*/ 258080 h 481373"/>
                <a:gd name="connsiteX2" fmla="*/ 194723 w 551678"/>
                <a:gd name="connsiteY2" fmla="*/ 465762 h 481373"/>
                <a:gd name="connsiteX3" fmla="*/ 38036 w 551678"/>
                <a:gd name="connsiteY3" fmla="*/ 262603 h 481373"/>
                <a:gd name="connsiteX4" fmla="*/ 362926 w 551678"/>
                <a:gd name="connsiteY4" fmla="*/ 7215 h 481373"/>
                <a:gd name="connsiteX5" fmla="*/ 532362 w 551678"/>
                <a:gd name="connsiteY5" fmla="*/ 77540 h 481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1678" h="481373">
                  <a:moveTo>
                    <a:pt x="532362" y="77540"/>
                  </a:moveTo>
                  <a:cubicBezTo>
                    <a:pt x="567730" y="138405"/>
                    <a:pt x="551280" y="206262"/>
                    <a:pt x="509332" y="258080"/>
                  </a:cubicBezTo>
                  <a:cubicBezTo>
                    <a:pt x="432016" y="353079"/>
                    <a:pt x="300827" y="409421"/>
                    <a:pt x="194723" y="465762"/>
                  </a:cubicBezTo>
                  <a:cubicBezTo>
                    <a:pt x="68469" y="532797"/>
                    <a:pt x="-68067" y="368707"/>
                    <a:pt x="38036" y="262603"/>
                  </a:cubicBezTo>
                  <a:cubicBezTo>
                    <a:pt x="135503" y="165136"/>
                    <a:pt x="233381" y="59856"/>
                    <a:pt x="362926" y="7215"/>
                  </a:cubicBezTo>
                  <a:cubicBezTo>
                    <a:pt x="423792" y="-17460"/>
                    <a:pt x="502340" y="24899"/>
                    <a:pt x="532362" y="77540"/>
                  </a:cubicBezTo>
                </a:path>
              </a:pathLst>
            </a:custGeom>
            <a:solidFill>
              <a:srgbClr val="F49AC1"/>
            </a:solidFill>
            <a:ln w="41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2" name="Friform 31">
              <a:extLst>
                <a:ext uri="{FF2B5EF4-FFF2-40B4-BE49-F238E27FC236}">
                  <a16:creationId xmlns:a16="http://schemas.microsoft.com/office/drawing/2014/main" id="{B251B585-A832-DC7D-F977-ED157B274BC6}"/>
                </a:ext>
              </a:extLst>
            </p:cNvPr>
            <p:cNvSpPr/>
            <p:nvPr/>
          </p:nvSpPr>
          <p:spPr>
            <a:xfrm>
              <a:off x="9590449" y="840624"/>
              <a:ext cx="396276" cy="460451"/>
            </a:xfrm>
            <a:custGeom>
              <a:avLst/>
              <a:gdLst>
                <a:gd name="connsiteX0" fmla="*/ 382844 w 550484"/>
                <a:gd name="connsiteY0" fmla="*/ 11531 h 639633"/>
                <a:gd name="connsiteX1" fmla="*/ 495938 w 550484"/>
                <a:gd name="connsiteY1" fmla="*/ 26336 h 639633"/>
                <a:gd name="connsiteX2" fmla="*/ 199014 w 550484"/>
                <a:gd name="connsiteY2" fmla="*/ 621831 h 639633"/>
                <a:gd name="connsiteX3" fmla="*/ 63712 w 550484"/>
                <a:gd name="connsiteY3" fmla="*/ 387006 h 639633"/>
                <a:gd name="connsiteX4" fmla="*/ 226568 w 550484"/>
                <a:gd name="connsiteY4" fmla="*/ 201530 h 639633"/>
                <a:gd name="connsiteX5" fmla="*/ 382844 w 550484"/>
                <a:gd name="connsiteY5" fmla="*/ 11531 h 63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0484" h="639633">
                  <a:moveTo>
                    <a:pt x="382844" y="11531"/>
                  </a:moveTo>
                  <a:cubicBezTo>
                    <a:pt x="416978" y="-4508"/>
                    <a:pt x="469207" y="-7386"/>
                    <a:pt x="495938" y="26336"/>
                  </a:cubicBezTo>
                  <a:cubicBezTo>
                    <a:pt x="671544" y="243889"/>
                    <a:pt x="382844" y="525598"/>
                    <a:pt x="199014" y="621831"/>
                  </a:cubicBezTo>
                  <a:cubicBezTo>
                    <a:pt x="43560" y="703259"/>
                    <a:pt x="-80227" y="484472"/>
                    <a:pt x="63712" y="387006"/>
                  </a:cubicBezTo>
                  <a:cubicBezTo>
                    <a:pt x="136504" y="337655"/>
                    <a:pt x="182564" y="275967"/>
                    <a:pt x="226568" y="201530"/>
                  </a:cubicBezTo>
                  <a:cubicBezTo>
                    <a:pt x="266871" y="133673"/>
                    <a:pt x="308819" y="46899"/>
                    <a:pt x="382844" y="11531"/>
                  </a:cubicBezTo>
                </a:path>
              </a:pathLst>
            </a:custGeom>
            <a:solidFill>
              <a:srgbClr val="F49AC1"/>
            </a:solidFill>
            <a:ln w="4109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40356500-D118-211D-B97A-9B668ECBE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4752" y="1492700"/>
            <a:ext cx="5130800" cy="19363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08D0CD6E-8C90-E6C2-C590-1EB9DF412E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764275"/>
            <a:ext cx="5099050" cy="5412688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39143582-05BF-7AF5-8298-4FA1F139F7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54750" y="3616657"/>
            <a:ext cx="5099050" cy="25603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56672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t og sita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afikk 3">
            <a:extLst>
              <a:ext uri="{FF2B5EF4-FFF2-40B4-BE49-F238E27FC236}">
                <a16:creationId xmlns:a16="http://schemas.microsoft.com/office/drawing/2014/main" id="{8799D274-27F0-D3F6-B8D7-49579421523D}"/>
              </a:ext>
            </a:extLst>
          </p:cNvPr>
          <p:cNvGrpSpPr/>
          <p:nvPr/>
        </p:nvGrpSpPr>
        <p:grpSpPr>
          <a:xfrm>
            <a:off x="4391820" y="1596164"/>
            <a:ext cx="8278135" cy="7972852"/>
            <a:chOff x="4391820" y="1596164"/>
            <a:chExt cx="8278135" cy="7972852"/>
          </a:xfrm>
        </p:grpSpPr>
        <p:sp>
          <p:nvSpPr>
            <p:cNvPr id="44" name="Friform 43">
              <a:extLst>
                <a:ext uri="{FF2B5EF4-FFF2-40B4-BE49-F238E27FC236}">
                  <a16:creationId xmlns:a16="http://schemas.microsoft.com/office/drawing/2014/main" id="{6B59DC82-1293-D194-86B4-E655999E6177}"/>
                </a:ext>
              </a:extLst>
            </p:cNvPr>
            <p:cNvSpPr/>
            <p:nvPr/>
          </p:nvSpPr>
          <p:spPr>
            <a:xfrm>
              <a:off x="4391820" y="1596164"/>
              <a:ext cx="7338140" cy="6754234"/>
            </a:xfrm>
            <a:custGeom>
              <a:avLst/>
              <a:gdLst>
                <a:gd name="connsiteX0" fmla="*/ 3012870 w 7338140"/>
                <a:gd name="connsiteY0" fmla="*/ 52720 h 6754234"/>
                <a:gd name="connsiteX1" fmla="*/ 6754791 w 7338140"/>
                <a:gd name="connsiteY1" fmla="*/ 1143578 h 6754234"/>
                <a:gd name="connsiteX2" fmla="*/ 6129985 w 7338140"/>
                <a:gd name="connsiteY2" fmla="*/ 6644970 h 6754234"/>
                <a:gd name="connsiteX3" fmla="*/ 157271 w 7338140"/>
                <a:gd name="connsiteY3" fmla="*/ 4996496 h 6754234"/>
                <a:gd name="connsiteX4" fmla="*/ 3012870 w 7338140"/>
                <a:gd name="connsiteY4" fmla="*/ 52720 h 6754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8140" h="6754234">
                  <a:moveTo>
                    <a:pt x="3012870" y="52720"/>
                  </a:moveTo>
                  <a:cubicBezTo>
                    <a:pt x="3012870" y="52720"/>
                    <a:pt x="6360211" y="-363598"/>
                    <a:pt x="6754791" y="1143578"/>
                  </a:cubicBezTo>
                  <a:cubicBezTo>
                    <a:pt x="7149371" y="2650755"/>
                    <a:pt x="8112436" y="6209220"/>
                    <a:pt x="6129985" y="6644970"/>
                  </a:cubicBezTo>
                  <a:cubicBezTo>
                    <a:pt x="4147534" y="7080720"/>
                    <a:pt x="749141" y="6148287"/>
                    <a:pt x="157271" y="4996496"/>
                  </a:cubicBezTo>
                  <a:cubicBezTo>
                    <a:pt x="-434928" y="3844375"/>
                    <a:pt x="673058" y="452899"/>
                    <a:pt x="3012870" y="52720"/>
                  </a:cubicBezTo>
                </a:path>
              </a:pathLst>
            </a:custGeom>
            <a:solidFill>
              <a:srgbClr val="B2D33E"/>
            </a:solidFill>
            <a:ln w="329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45" name="Friform 44">
              <a:extLst>
                <a:ext uri="{FF2B5EF4-FFF2-40B4-BE49-F238E27FC236}">
                  <a16:creationId xmlns:a16="http://schemas.microsoft.com/office/drawing/2014/main" id="{1A179B4C-664C-480B-CE4E-D698E0C69CD6}"/>
                </a:ext>
              </a:extLst>
            </p:cNvPr>
            <p:cNvSpPr/>
            <p:nvPr/>
          </p:nvSpPr>
          <p:spPr>
            <a:xfrm>
              <a:off x="5676858" y="2062423"/>
              <a:ext cx="6993096" cy="7506593"/>
            </a:xfrm>
            <a:custGeom>
              <a:avLst/>
              <a:gdLst>
                <a:gd name="connsiteX0" fmla="*/ 908041 w 6993096"/>
                <a:gd name="connsiteY0" fmla="*/ 6031155 h 7506593"/>
                <a:gd name="connsiteX1" fmla="*/ 450223 w 6993096"/>
                <a:gd name="connsiteY1" fmla="*/ 2160452 h 7506593"/>
                <a:gd name="connsiteX2" fmla="*/ 5758277 w 6993096"/>
                <a:gd name="connsiteY2" fmla="*/ 586085 h 7506593"/>
                <a:gd name="connsiteX3" fmla="*/ 6574445 w 6993096"/>
                <a:gd name="connsiteY3" fmla="*/ 6728093 h 7506593"/>
                <a:gd name="connsiteX4" fmla="*/ 908041 w 6993096"/>
                <a:gd name="connsiteY4" fmla="*/ 6031155 h 7506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93096" h="7506593">
                  <a:moveTo>
                    <a:pt x="908041" y="6031155"/>
                  </a:moveTo>
                  <a:cubicBezTo>
                    <a:pt x="908041" y="6031155"/>
                    <a:pt x="-782922" y="3112648"/>
                    <a:pt x="450223" y="2160452"/>
                  </a:cubicBezTo>
                  <a:cubicBezTo>
                    <a:pt x="1683367" y="1208257"/>
                    <a:pt x="4582772" y="-1068647"/>
                    <a:pt x="5758277" y="586085"/>
                  </a:cubicBezTo>
                  <a:cubicBezTo>
                    <a:pt x="6933783" y="2240488"/>
                    <a:pt x="7403457" y="5733080"/>
                    <a:pt x="6574445" y="6728093"/>
                  </a:cubicBezTo>
                  <a:cubicBezTo>
                    <a:pt x="5745432" y="7723106"/>
                    <a:pt x="2190590" y="8028427"/>
                    <a:pt x="908041" y="6031155"/>
                  </a:cubicBezTo>
                </a:path>
              </a:pathLst>
            </a:custGeom>
            <a:solidFill>
              <a:srgbClr val="F49AC1"/>
            </a:solidFill>
            <a:ln w="329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40356500-D118-211D-B97A-9B668ECBE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2244" y="3826468"/>
            <a:ext cx="4124943" cy="193630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08D0CD6E-8C90-E6C2-C590-1EB9DF412E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199" y="764275"/>
            <a:ext cx="5644487" cy="5349922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grpSp>
        <p:nvGrpSpPr>
          <p:cNvPr id="7" name="Grafikk 5">
            <a:extLst>
              <a:ext uri="{FF2B5EF4-FFF2-40B4-BE49-F238E27FC236}">
                <a16:creationId xmlns:a16="http://schemas.microsoft.com/office/drawing/2014/main" id="{7F4F4356-F1FD-BB95-E932-17B3447BBD74}"/>
              </a:ext>
            </a:extLst>
          </p:cNvPr>
          <p:cNvGrpSpPr/>
          <p:nvPr/>
        </p:nvGrpSpPr>
        <p:grpSpPr>
          <a:xfrm>
            <a:off x="8385588" y="-259746"/>
            <a:ext cx="4308526" cy="3667746"/>
            <a:chOff x="8385588" y="-259746"/>
            <a:chExt cx="4308526" cy="3667746"/>
          </a:xfrm>
          <a:solidFill>
            <a:srgbClr val="003F57"/>
          </a:solidFill>
        </p:grpSpPr>
        <p:sp>
          <p:nvSpPr>
            <p:cNvPr id="8" name="Friform 7">
              <a:extLst>
                <a:ext uri="{FF2B5EF4-FFF2-40B4-BE49-F238E27FC236}">
                  <a16:creationId xmlns:a16="http://schemas.microsoft.com/office/drawing/2014/main" id="{6E40D74D-179B-2FE7-5028-4A9FF1107C23}"/>
                </a:ext>
              </a:extLst>
            </p:cNvPr>
            <p:cNvSpPr/>
            <p:nvPr/>
          </p:nvSpPr>
          <p:spPr>
            <a:xfrm>
              <a:off x="8604384" y="-187942"/>
              <a:ext cx="3821979" cy="3391119"/>
            </a:xfrm>
            <a:custGeom>
              <a:avLst/>
              <a:gdLst>
                <a:gd name="connsiteX0" fmla="*/ 2533281 w 3821979"/>
                <a:gd name="connsiteY0" fmla="*/ 2386762 h 3391119"/>
                <a:gd name="connsiteX1" fmla="*/ 2665455 w 3821979"/>
                <a:gd name="connsiteY1" fmla="*/ 2782749 h 3391119"/>
                <a:gd name="connsiteX2" fmla="*/ 2648130 w 3821979"/>
                <a:gd name="connsiteY2" fmla="*/ 2798467 h 3391119"/>
                <a:gd name="connsiteX3" fmla="*/ 2631876 w 3821979"/>
                <a:gd name="connsiteY3" fmla="*/ 2781141 h 3391119"/>
                <a:gd name="connsiteX4" fmla="*/ 2423791 w 3821979"/>
                <a:gd name="connsiteY4" fmla="*/ 2330856 h 3391119"/>
                <a:gd name="connsiteX5" fmla="*/ 2337342 w 3821979"/>
                <a:gd name="connsiteY5" fmla="*/ 2701122 h 3391119"/>
                <a:gd name="connsiteX6" fmla="*/ 2317516 w 3821979"/>
                <a:gd name="connsiteY6" fmla="*/ 2713804 h 3391119"/>
                <a:gd name="connsiteX7" fmla="*/ 2304298 w 3821979"/>
                <a:gd name="connsiteY7" fmla="*/ 2694156 h 3391119"/>
                <a:gd name="connsiteX8" fmla="*/ 2396820 w 3821979"/>
                <a:gd name="connsiteY8" fmla="*/ 2301385 h 3391119"/>
                <a:gd name="connsiteX9" fmla="*/ 2398428 w 3821979"/>
                <a:gd name="connsiteY9" fmla="*/ 2295669 h 3391119"/>
                <a:gd name="connsiteX10" fmla="*/ 2479340 w 3821979"/>
                <a:gd name="connsiteY10" fmla="*/ 2017210 h 3391119"/>
                <a:gd name="connsiteX11" fmla="*/ 1941534 w 3821979"/>
                <a:gd name="connsiteY11" fmla="*/ 2474640 h 3391119"/>
                <a:gd name="connsiteX12" fmla="*/ 1918314 w 3821979"/>
                <a:gd name="connsiteY12" fmla="*/ 2479820 h 3391119"/>
                <a:gd name="connsiteX13" fmla="*/ 1912777 w 3821979"/>
                <a:gd name="connsiteY13" fmla="*/ 2456957 h 3391119"/>
                <a:gd name="connsiteX14" fmla="*/ 2491485 w 3821979"/>
                <a:gd name="connsiteY14" fmla="*/ 1979344 h 3391119"/>
                <a:gd name="connsiteX15" fmla="*/ 3297390 w 3821979"/>
                <a:gd name="connsiteY15" fmla="*/ 309664 h 3391119"/>
                <a:gd name="connsiteX16" fmla="*/ 3292389 w 3821979"/>
                <a:gd name="connsiteY16" fmla="*/ 313415 h 3391119"/>
                <a:gd name="connsiteX17" fmla="*/ 2794950 w 3821979"/>
                <a:gd name="connsiteY17" fmla="*/ 732978 h 3391119"/>
                <a:gd name="connsiteX18" fmla="*/ 2365741 w 3821979"/>
                <a:gd name="connsiteY18" fmla="*/ 1230953 h 3391119"/>
                <a:gd name="connsiteX19" fmla="*/ 2003334 w 3821979"/>
                <a:gd name="connsiteY19" fmla="*/ 1748576 h 3391119"/>
                <a:gd name="connsiteX20" fmla="*/ 1843654 w 3821979"/>
                <a:gd name="connsiteY20" fmla="*/ 2020961 h 3391119"/>
                <a:gd name="connsiteX21" fmla="*/ 1769350 w 3821979"/>
                <a:gd name="connsiteY21" fmla="*/ 2160280 h 3391119"/>
                <a:gd name="connsiteX22" fmla="*/ 1701477 w 3821979"/>
                <a:gd name="connsiteY22" fmla="*/ 2295848 h 3391119"/>
                <a:gd name="connsiteX23" fmla="*/ 1739879 w 3821979"/>
                <a:gd name="connsiteY23" fmla="*/ 2336393 h 3391119"/>
                <a:gd name="connsiteX24" fmla="*/ 1914027 w 3821979"/>
                <a:gd name="connsiteY24" fmla="*/ 3228211 h 3391119"/>
                <a:gd name="connsiteX25" fmla="*/ 1893308 w 3821979"/>
                <a:gd name="connsiteY25" fmla="*/ 3239464 h 3391119"/>
                <a:gd name="connsiteX26" fmla="*/ 1881520 w 3821979"/>
                <a:gd name="connsiteY26" fmla="*/ 3218923 h 3391119"/>
                <a:gd name="connsiteX27" fmla="*/ 1685938 w 3821979"/>
                <a:gd name="connsiteY27" fmla="*/ 2327462 h 3391119"/>
                <a:gd name="connsiteX28" fmla="*/ 1439629 w 3821979"/>
                <a:gd name="connsiteY28" fmla="*/ 2927247 h 3391119"/>
                <a:gd name="connsiteX29" fmla="*/ 1448024 w 3821979"/>
                <a:gd name="connsiteY29" fmla="*/ 2936535 h 3391119"/>
                <a:gd name="connsiteX30" fmla="*/ 1604133 w 3821979"/>
                <a:gd name="connsiteY30" fmla="*/ 3375389 h 3391119"/>
                <a:gd name="connsiteX31" fmla="*/ 1586628 w 3821979"/>
                <a:gd name="connsiteY31" fmla="*/ 3391107 h 3391119"/>
                <a:gd name="connsiteX32" fmla="*/ 1570375 w 3821979"/>
                <a:gd name="connsiteY32" fmla="*/ 3373781 h 3391119"/>
                <a:gd name="connsiteX33" fmla="*/ 1427305 w 3821979"/>
                <a:gd name="connsiteY33" fmla="*/ 2964577 h 3391119"/>
                <a:gd name="connsiteX34" fmla="*/ 1322102 w 3821979"/>
                <a:gd name="connsiteY34" fmla="*/ 3306623 h 3391119"/>
                <a:gd name="connsiteX35" fmla="*/ 1301561 w 3821979"/>
                <a:gd name="connsiteY35" fmla="*/ 3318054 h 3391119"/>
                <a:gd name="connsiteX36" fmla="*/ 1289594 w 3821979"/>
                <a:gd name="connsiteY36" fmla="*/ 3297692 h 3391119"/>
                <a:gd name="connsiteX37" fmla="*/ 1510718 w 3821979"/>
                <a:gd name="connsiteY37" fmla="*/ 2643609 h 3391119"/>
                <a:gd name="connsiteX38" fmla="*/ 867173 w 3821979"/>
                <a:gd name="connsiteY38" fmla="*/ 3030665 h 3391119"/>
                <a:gd name="connsiteX39" fmla="*/ 843596 w 3821979"/>
                <a:gd name="connsiteY39" fmla="*/ 3033344 h 3391119"/>
                <a:gd name="connsiteX40" fmla="*/ 840559 w 3821979"/>
                <a:gd name="connsiteY40" fmla="*/ 3010124 h 3391119"/>
                <a:gd name="connsiteX41" fmla="*/ 1525185 w 3821979"/>
                <a:gd name="connsiteY41" fmla="*/ 2608600 h 3391119"/>
                <a:gd name="connsiteX42" fmla="*/ 1665576 w 3821979"/>
                <a:gd name="connsiteY42" fmla="*/ 2292990 h 3391119"/>
                <a:gd name="connsiteX43" fmla="*/ 1666290 w 3821979"/>
                <a:gd name="connsiteY43" fmla="*/ 2291561 h 3391119"/>
                <a:gd name="connsiteX44" fmla="*/ 2826922 w 3821979"/>
                <a:gd name="connsiteY44" fmla="*/ 662068 h 3391119"/>
                <a:gd name="connsiteX45" fmla="*/ 2048881 w 3821979"/>
                <a:gd name="connsiteY45" fmla="*/ 1158614 h 3391119"/>
                <a:gd name="connsiteX46" fmla="*/ 1648429 w 3821979"/>
                <a:gd name="connsiteY46" fmla="*/ 1843955 h 3391119"/>
                <a:gd name="connsiteX47" fmla="*/ 1644142 w 3821979"/>
                <a:gd name="connsiteY47" fmla="*/ 1849135 h 3391119"/>
                <a:gd name="connsiteX48" fmla="*/ 1139737 w 3821979"/>
                <a:gd name="connsiteY48" fmla="*/ 2294776 h 3391119"/>
                <a:gd name="connsiteX49" fmla="*/ 1116339 w 3821979"/>
                <a:gd name="connsiteY49" fmla="*/ 2289775 h 3391119"/>
                <a:gd name="connsiteX50" fmla="*/ 1121161 w 3821979"/>
                <a:gd name="connsiteY50" fmla="*/ 2266912 h 3391119"/>
                <a:gd name="connsiteX51" fmla="*/ 1602346 w 3821979"/>
                <a:gd name="connsiteY51" fmla="*/ 1846813 h 3391119"/>
                <a:gd name="connsiteX52" fmla="*/ 910576 w 3821979"/>
                <a:gd name="connsiteY52" fmla="*/ 2090978 h 3391119"/>
                <a:gd name="connsiteX53" fmla="*/ 886999 w 3821979"/>
                <a:gd name="connsiteY53" fmla="*/ 2093479 h 3391119"/>
                <a:gd name="connsiteX54" fmla="*/ 884141 w 3821979"/>
                <a:gd name="connsiteY54" fmla="*/ 2070259 h 3391119"/>
                <a:gd name="connsiteX55" fmla="*/ 1626459 w 3821979"/>
                <a:gd name="connsiteY55" fmla="*/ 1817877 h 3391119"/>
                <a:gd name="connsiteX56" fmla="*/ 2003513 w 3821979"/>
                <a:gd name="connsiteY56" fmla="*/ 1183442 h 3391119"/>
                <a:gd name="connsiteX57" fmla="*/ 1985651 w 3821979"/>
                <a:gd name="connsiteY57" fmla="*/ 1193266 h 3391119"/>
                <a:gd name="connsiteX58" fmla="*/ 1953322 w 3821979"/>
                <a:gd name="connsiteY58" fmla="*/ 1210055 h 3391119"/>
                <a:gd name="connsiteX59" fmla="*/ 1947428 w 3821979"/>
                <a:gd name="connsiteY59" fmla="*/ 1213092 h 3391119"/>
                <a:gd name="connsiteX60" fmla="*/ 771793 w 3821979"/>
                <a:gd name="connsiteY60" fmla="*/ 1644444 h 3391119"/>
                <a:gd name="connsiteX61" fmla="*/ 224878 w 3821979"/>
                <a:gd name="connsiteY61" fmla="*/ 2079011 h 3391119"/>
                <a:gd name="connsiteX62" fmla="*/ 202551 w 3821979"/>
                <a:gd name="connsiteY62" fmla="*/ 2070616 h 3391119"/>
                <a:gd name="connsiteX63" fmla="*/ 210767 w 3821979"/>
                <a:gd name="connsiteY63" fmla="*/ 2048825 h 3391119"/>
                <a:gd name="connsiteX64" fmla="*/ 721424 w 3821979"/>
                <a:gd name="connsiteY64" fmla="*/ 1654625 h 3391119"/>
                <a:gd name="connsiteX65" fmla="*/ 16614 w 3821979"/>
                <a:gd name="connsiteY65" fmla="*/ 1711602 h 3391119"/>
                <a:gd name="connsiteX66" fmla="*/ 3 w 3821979"/>
                <a:gd name="connsiteY66" fmla="*/ 1694455 h 3391119"/>
                <a:gd name="connsiteX67" fmla="*/ 17150 w 3821979"/>
                <a:gd name="connsiteY67" fmla="*/ 1678559 h 3391119"/>
                <a:gd name="connsiteX68" fmla="*/ 759290 w 3821979"/>
                <a:gd name="connsiteY68" fmla="*/ 1613365 h 3391119"/>
                <a:gd name="connsiteX69" fmla="*/ 773758 w 3821979"/>
                <a:gd name="connsiteY69" fmla="*/ 1610328 h 3391119"/>
                <a:gd name="connsiteX70" fmla="*/ 76093 w 3821979"/>
                <a:gd name="connsiteY70" fmla="*/ 1444932 h 3391119"/>
                <a:gd name="connsiteX71" fmla="*/ 57338 w 3821979"/>
                <a:gd name="connsiteY71" fmla="*/ 1430286 h 3391119"/>
                <a:gd name="connsiteX72" fmla="*/ 71984 w 3821979"/>
                <a:gd name="connsiteY72" fmla="*/ 1412067 h 3391119"/>
                <a:gd name="connsiteX73" fmla="*/ 812874 w 3821979"/>
                <a:gd name="connsiteY73" fmla="*/ 1602112 h 3391119"/>
                <a:gd name="connsiteX74" fmla="*/ 1808467 w 3821979"/>
                <a:gd name="connsiteY74" fmla="*/ 1246492 h 3391119"/>
                <a:gd name="connsiteX75" fmla="*/ 321865 w 3821979"/>
                <a:gd name="connsiteY75" fmla="*/ 1045909 h 3391119"/>
                <a:gd name="connsiteX76" fmla="*/ 315435 w 3821979"/>
                <a:gd name="connsiteY76" fmla="*/ 1023404 h 3391119"/>
                <a:gd name="connsiteX77" fmla="*/ 338297 w 3821979"/>
                <a:gd name="connsiteY77" fmla="*/ 1017331 h 3391119"/>
                <a:gd name="connsiteX78" fmla="*/ 1409980 w 3821979"/>
                <a:gd name="connsiteY78" fmla="*/ 1259710 h 3391119"/>
                <a:gd name="connsiteX79" fmla="*/ 791798 w 3821979"/>
                <a:gd name="connsiteY79" fmla="*/ 719225 h 3391119"/>
                <a:gd name="connsiteX80" fmla="*/ 781259 w 3821979"/>
                <a:gd name="connsiteY80" fmla="*/ 698148 h 3391119"/>
                <a:gd name="connsiteX81" fmla="*/ 802693 w 3821979"/>
                <a:gd name="connsiteY81" fmla="*/ 688146 h 3391119"/>
                <a:gd name="connsiteX82" fmla="*/ 1295667 w 3821979"/>
                <a:gd name="connsiteY82" fmla="*/ 1019117 h 3391119"/>
                <a:gd name="connsiteX83" fmla="*/ 1445702 w 3821979"/>
                <a:gd name="connsiteY83" fmla="*/ 1258281 h 3391119"/>
                <a:gd name="connsiteX84" fmla="*/ 1934746 w 3821979"/>
                <a:gd name="connsiteY84" fmla="*/ 1182370 h 3391119"/>
                <a:gd name="connsiteX85" fmla="*/ 1969219 w 3821979"/>
                <a:gd name="connsiteY85" fmla="*/ 1164509 h 3391119"/>
                <a:gd name="connsiteX86" fmla="*/ 2891937 w 3821979"/>
                <a:gd name="connsiteY86" fmla="*/ 573833 h 3391119"/>
                <a:gd name="connsiteX87" fmla="*/ 2404679 w 3821979"/>
                <a:gd name="connsiteY87" fmla="*/ 472023 h 3391119"/>
                <a:gd name="connsiteX88" fmla="*/ 1651465 w 3821979"/>
                <a:gd name="connsiteY88" fmla="*/ 836395 h 3391119"/>
                <a:gd name="connsiteX89" fmla="*/ 1631460 w 3821979"/>
                <a:gd name="connsiteY89" fmla="*/ 823357 h 3391119"/>
                <a:gd name="connsiteX90" fmla="*/ 1644499 w 3821979"/>
                <a:gd name="connsiteY90" fmla="*/ 803888 h 3391119"/>
                <a:gd name="connsiteX91" fmla="*/ 2358597 w 3821979"/>
                <a:gd name="connsiteY91" fmla="*/ 468987 h 3391119"/>
                <a:gd name="connsiteX92" fmla="*/ 1694868 w 3821979"/>
                <a:gd name="connsiteY92" fmla="*/ 522392 h 3391119"/>
                <a:gd name="connsiteX93" fmla="*/ 1675042 w 3821979"/>
                <a:gd name="connsiteY93" fmla="*/ 509354 h 3391119"/>
                <a:gd name="connsiteX94" fmla="*/ 1688081 w 3821979"/>
                <a:gd name="connsiteY94" fmla="*/ 490063 h 3391119"/>
                <a:gd name="connsiteX95" fmla="*/ 2923909 w 3821979"/>
                <a:gd name="connsiteY95" fmla="*/ 550613 h 3391119"/>
                <a:gd name="connsiteX96" fmla="*/ 3172004 w 3821979"/>
                <a:gd name="connsiteY96" fmla="*/ 364319 h 3391119"/>
                <a:gd name="connsiteX97" fmla="*/ 1791498 w 3821979"/>
                <a:gd name="connsiteY97" fmla="*/ 47995 h 3391119"/>
                <a:gd name="connsiteX98" fmla="*/ 1773637 w 3821979"/>
                <a:gd name="connsiteY98" fmla="*/ 32277 h 3391119"/>
                <a:gd name="connsiteX99" fmla="*/ 1789355 w 3821979"/>
                <a:gd name="connsiteY99" fmla="*/ 14951 h 3391119"/>
                <a:gd name="connsiteX100" fmla="*/ 3200582 w 3821979"/>
                <a:gd name="connsiteY100" fmla="*/ 341814 h 3391119"/>
                <a:gd name="connsiteX101" fmla="*/ 3633541 w 3821979"/>
                <a:gd name="connsiteY101" fmla="*/ 3520 h 3391119"/>
                <a:gd name="connsiteX102" fmla="*/ 3657297 w 3821979"/>
                <a:gd name="connsiteY102" fmla="*/ 6199 h 3391119"/>
                <a:gd name="connsiteX103" fmla="*/ 3654975 w 3821979"/>
                <a:gd name="connsiteY103" fmla="*/ 29419 h 3391119"/>
                <a:gd name="connsiteX104" fmla="*/ 3382589 w 3821979"/>
                <a:gd name="connsiteY104" fmla="*/ 243398 h 3391119"/>
                <a:gd name="connsiteX105" fmla="*/ 3296318 w 3821979"/>
                <a:gd name="connsiteY105" fmla="*/ 371464 h 3391119"/>
                <a:gd name="connsiteX106" fmla="*/ 3209512 w 3821979"/>
                <a:gd name="connsiteY106" fmla="*/ 507389 h 3391119"/>
                <a:gd name="connsiteX107" fmla="*/ 3112882 w 3821979"/>
                <a:gd name="connsiteY107" fmla="*/ 703507 h 3391119"/>
                <a:gd name="connsiteX108" fmla="*/ 3101630 w 3821979"/>
                <a:gd name="connsiteY108" fmla="*/ 922309 h 3391119"/>
                <a:gd name="connsiteX109" fmla="*/ 3196295 w 3821979"/>
                <a:gd name="connsiteY109" fmla="*/ 1366164 h 3391119"/>
                <a:gd name="connsiteX110" fmla="*/ 3815906 w 3821979"/>
                <a:gd name="connsiteY110" fmla="*/ 1443146 h 3391119"/>
                <a:gd name="connsiteX111" fmla="*/ 3817871 w 3821979"/>
                <a:gd name="connsiteY111" fmla="*/ 1445111 h 3391119"/>
                <a:gd name="connsiteX112" fmla="*/ 3818049 w 3821979"/>
                <a:gd name="connsiteY112" fmla="*/ 1466544 h 3391119"/>
                <a:gd name="connsiteX113" fmla="*/ 3794293 w 3821979"/>
                <a:gd name="connsiteY113" fmla="*/ 1468152 h 3391119"/>
                <a:gd name="connsiteX114" fmla="*/ 3209691 w 3821979"/>
                <a:gd name="connsiteY114" fmla="*/ 1397957 h 3391119"/>
                <a:gd name="connsiteX115" fmla="*/ 3481362 w 3821979"/>
                <a:gd name="connsiteY115" fmla="*/ 1821271 h 3391119"/>
                <a:gd name="connsiteX116" fmla="*/ 3480469 w 3821979"/>
                <a:gd name="connsiteY116" fmla="*/ 1844670 h 3391119"/>
                <a:gd name="connsiteX117" fmla="*/ 3456714 w 3821979"/>
                <a:gd name="connsiteY117" fmla="*/ 1843419 h 3391119"/>
                <a:gd name="connsiteX118" fmla="*/ 3173611 w 3821979"/>
                <a:gd name="connsiteY118" fmla="*/ 1397957 h 3391119"/>
                <a:gd name="connsiteX119" fmla="*/ 3172897 w 3821979"/>
                <a:gd name="connsiteY119" fmla="*/ 1396349 h 3391119"/>
                <a:gd name="connsiteX120" fmla="*/ 3102523 w 3821979"/>
                <a:gd name="connsiteY120" fmla="*/ 1172011 h 3391119"/>
                <a:gd name="connsiteX121" fmla="*/ 3155214 w 3821979"/>
                <a:gd name="connsiteY121" fmla="*/ 1997027 h 3391119"/>
                <a:gd name="connsiteX122" fmla="*/ 3152535 w 3821979"/>
                <a:gd name="connsiteY122" fmla="*/ 2020247 h 3391119"/>
                <a:gd name="connsiteX123" fmla="*/ 3128779 w 3821979"/>
                <a:gd name="connsiteY123" fmla="*/ 2017389 h 3391119"/>
                <a:gd name="connsiteX124" fmla="*/ 3093949 w 3821979"/>
                <a:gd name="connsiteY124" fmla="*/ 1130751 h 3391119"/>
                <a:gd name="connsiteX125" fmla="*/ 3072516 w 3821979"/>
                <a:gd name="connsiteY125" fmla="*/ 739229 h 3391119"/>
                <a:gd name="connsiteX126" fmla="*/ 2433257 w 3821979"/>
                <a:gd name="connsiteY126" fmla="*/ 2296562 h 3391119"/>
                <a:gd name="connsiteX127" fmla="*/ 2533281 w 3821979"/>
                <a:gd name="connsiteY127" fmla="*/ 2386762 h 3391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</a:cxnLst>
              <a:rect l="l" t="t" r="r" b="b"/>
              <a:pathLst>
                <a:path w="3821979" h="3391119">
                  <a:moveTo>
                    <a:pt x="2533281" y="2386762"/>
                  </a:moveTo>
                  <a:cubicBezTo>
                    <a:pt x="2624195" y="2491787"/>
                    <a:pt x="2670456" y="2628248"/>
                    <a:pt x="2665455" y="2782749"/>
                  </a:cubicBezTo>
                  <a:cubicBezTo>
                    <a:pt x="2665098" y="2791858"/>
                    <a:pt x="2657418" y="2798824"/>
                    <a:pt x="2648130" y="2798467"/>
                  </a:cubicBezTo>
                  <a:cubicBezTo>
                    <a:pt x="2638842" y="2798109"/>
                    <a:pt x="2631519" y="2790250"/>
                    <a:pt x="2631876" y="2781141"/>
                  </a:cubicBezTo>
                  <a:cubicBezTo>
                    <a:pt x="2635448" y="2671294"/>
                    <a:pt x="2611871" y="2470175"/>
                    <a:pt x="2423791" y="2330856"/>
                  </a:cubicBezTo>
                  <a:cubicBezTo>
                    <a:pt x="2391462" y="2453564"/>
                    <a:pt x="2362348" y="2576986"/>
                    <a:pt x="2337342" y="2701122"/>
                  </a:cubicBezTo>
                  <a:cubicBezTo>
                    <a:pt x="2335556" y="2710053"/>
                    <a:pt x="2326625" y="2715769"/>
                    <a:pt x="2317516" y="2713804"/>
                  </a:cubicBezTo>
                  <a:cubicBezTo>
                    <a:pt x="2308585" y="2711839"/>
                    <a:pt x="2302512" y="2703087"/>
                    <a:pt x="2304298" y="2694156"/>
                  </a:cubicBezTo>
                  <a:cubicBezTo>
                    <a:pt x="2330733" y="2562518"/>
                    <a:pt x="2361990" y="2431594"/>
                    <a:pt x="2396820" y="2301385"/>
                  </a:cubicBezTo>
                  <a:cubicBezTo>
                    <a:pt x="2396999" y="2299420"/>
                    <a:pt x="2397535" y="2297634"/>
                    <a:pt x="2398428" y="2295669"/>
                  </a:cubicBezTo>
                  <a:cubicBezTo>
                    <a:pt x="2423434" y="2202433"/>
                    <a:pt x="2450226" y="2109554"/>
                    <a:pt x="2479340" y="2017210"/>
                  </a:cubicBezTo>
                  <a:cubicBezTo>
                    <a:pt x="2287509" y="2073831"/>
                    <a:pt x="2088354" y="2242442"/>
                    <a:pt x="1941534" y="2474640"/>
                  </a:cubicBezTo>
                  <a:cubicBezTo>
                    <a:pt x="1936711" y="2482320"/>
                    <a:pt x="1926173" y="2484642"/>
                    <a:pt x="1918314" y="2479820"/>
                  </a:cubicBezTo>
                  <a:cubicBezTo>
                    <a:pt x="1910276" y="2474819"/>
                    <a:pt x="1907954" y="2464638"/>
                    <a:pt x="1912777" y="2456957"/>
                  </a:cubicBezTo>
                  <a:cubicBezTo>
                    <a:pt x="2069421" y="2209220"/>
                    <a:pt x="2285186" y="2031500"/>
                    <a:pt x="2491485" y="1979344"/>
                  </a:cubicBezTo>
                  <a:cubicBezTo>
                    <a:pt x="2681352" y="1389383"/>
                    <a:pt x="2954273" y="822821"/>
                    <a:pt x="3297390" y="309664"/>
                  </a:cubicBezTo>
                  <a:cubicBezTo>
                    <a:pt x="3295783" y="310914"/>
                    <a:pt x="3294175" y="312164"/>
                    <a:pt x="3292389" y="313415"/>
                  </a:cubicBezTo>
                  <a:cubicBezTo>
                    <a:pt x="3119670" y="447017"/>
                    <a:pt x="2948201" y="577406"/>
                    <a:pt x="2794950" y="732978"/>
                  </a:cubicBezTo>
                  <a:cubicBezTo>
                    <a:pt x="2640806" y="889265"/>
                    <a:pt x="2500773" y="1058412"/>
                    <a:pt x="2365741" y="1230953"/>
                  </a:cubicBezTo>
                  <a:cubicBezTo>
                    <a:pt x="2235711" y="1396885"/>
                    <a:pt x="2114611" y="1569783"/>
                    <a:pt x="2003334" y="1748576"/>
                  </a:cubicBezTo>
                  <a:cubicBezTo>
                    <a:pt x="1947785" y="1837882"/>
                    <a:pt x="1894380" y="1928797"/>
                    <a:pt x="1843654" y="2020961"/>
                  </a:cubicBezTo>
                  <a:cubicBezTo>
                    <a:pt x="1818290" y="2067044"/>
                    <a:pt x="1793463" y="2113483"/>
                    <a:pt x="1769350" y="2160280"/>
                  </a:cubicBezTo>
                  <a:cubicBezTo>
                    <a:pt x="1762563" y="2173319"/>
                    <a:pt x="1695404" y="2289775"/>
                    <a:pt x="1701477" y="2295848"/>
                  </a:cubicBezTo>
                  <a:cubicBezTo>
                    <a:pt x="1714695" y="2308887"/>
                    <a:pt x="1727733" y="2322104"/>
                    <a:pt x="1739879" y="2336393"/>
                  </a:cubicBezTo>
                  <a:cubicBezTo>
                    <a:pt x="1933317" y="2559839"/>
                    <a:pt x="2003513" y="2908671"/>
                    <a:pt x="1914027" y="3228211"/>
                  </a:cubicBezTo>
                  <a:cubicBezTo>
                    <a:pt x="1911527" y="3236963"/>
                    <a:pt x="1902239" y="3241965"/>
                    <a:pt x="1893308" y="3239464"/>
                  </a:cubicBezTo>
                  <a:cubicBezTo>
                    <a:pt x="1884378" y="3236963"/>
                    <a:pt x="1879019" y="3227854"/>
                    <a:pt x="1881520" y="3218923"/>
                  </a:cubicBezTo>
                  <a:cubicBezTo>
                    <a:pt x="1972434" y="2894740"/>
                    <a:pt x="1893129" y="2540013"/>
                    <a:pt x="1685938" y="2327462"/>
                  </a:cubicBezTo>
                  <a:cubicBezTo>
                    <a:pt x="1593059" y="2522330"/>
                    <a:pt x="1510539" y="2722556"/>
                    <a:pt x="1439629" y="2927247"/>
                  </a:cubicBezTo>
                  <a:cubicBezTo>
                    <a:pt x="1442487" y="2930284"/>
                    <a:pt x="1445166" y="2933320"/>
                    <a:pt x="1448024" y="2936535"/>
                  </a:cubicBezTo>
                  <a:cubicBezTo>
                    <a:pt x="1553406" y="3058171"/>
                    <a:pt x="1610027" y="3216959"/>
                    <a:pt x="1604133" y="3375389"/>
                  </a:cubicBezTo>
                  <a:cubicBezTo>
                    <a:pt x="1603775" y="3384498"/>
                    <a:pt x="1595916" y="3391464"/>
                    <a:pt x="1586628" y="3391107"/>
                  </a:cubicBezTo>
                  <a:cubicBezTo>
                    <a:pt x="1577341" y="3390571"/>
                    <a:pt x="1570196" y="3382891"/>
                    <a:pt x="1570375" y="3373781"/>
                  </a:cubicBezTo>
                  <a:cubicBezTo>
                    <a:pt x="1575912" y="3226246"/>
                    <a:pt x="1523578" y="3078711"/>
                    <a:pt x="1427305" y="2964577"/>
                  </a:cubicBezTo>
                  <a:cubicBezTo>
                    <a:pt x="1388903" y="3077283"/>
                    <a:pt x="1353538" y="3191238"/>
                    <a:pt x="1322102" y="3306623"/>
                  </a:cubicBezTo>
                  <a:cubicBezTo>
                    <a:pt x="1319780" y="3315375"/>
                    <a:pt x="1310492" y="3320554"/>
                    <a:pt x="1301561" y="3318054"/>
                  </a:cubicBezTo>
                  <a:cubicBezTo>
                    <a:pt x="1292630" y="3315553"/>
                    <a:pt x="1287272" y="3306444"/>
                    <a:pt x="1289594" y="3297692"/>
                  </a:cubicBezTo>
                  <a:cubicBezTo>
                    <a:pt x="1350322" y="3074603"/>
                    <a:pt x="1424804" y="2856516"/>
                    <a:pt x="1510718" y="2643609"/>
                  </a:cubicBezTo>
                  <a:cubicBezTo>
                    <a:pt x="1272983" y="2672901"/>
                    <a:pt x="1039713" y="2812577"/>
                    <a:pt x="867173" y="3030665"/>
                  </a:cubicBezTo>
                  <a:cubicBezTo>
                    <a:pt x="861457" y="3037809"/>
                    <a:pt x="850919" y="3039059"/>
                    <a:pt x="843596" y="3033344"/>
                  </a:cubicBezTo>
                  <a:cubicBezTo>
                    <a:pt x="836272" y="3027985"/>
                    <a:pt x="834844" y="3017269"/>
                    <a:pt x="840559" y="3010124"/>
                  </a:cubicBezTo>
                  <a:cubicBezTo>
                    <a:pt x="1023102" y="2779534"/>
                    <a:pt x="1272090" y="2633785"/>
                    <a:pt x="1525185" y="2608600"/>
                  </a:cubicBezTo>
                  <a:cubicBezTo>
                    <a:pt x="1568946" y="2501968"/>
                    <a:pt x="1615742" y="2396765"/>
                    <a:pt x="1665576" y="2292990"/>
                  </a:cubicBezTo>
                  <a:cubicBezTo>
                    <a:pt x="1665754" y="2292454"/>
                    <a:pt x="1666112" y="2291918"/>
                    <a:pt x="1666290" y="2291561"/>
                  </a:cubicBezTo>
                  <a:cubicBezTo>
                    <a:pt x="1956359" y="1689276"/>
                    <a:pt x="2347880" y="1138074"/>
                    <a:pt x="2826922" y="662068"/>
                  </a:cubicBezTo>
                  <a:cubicBezTo>
                    <a:pt x="2577041" y="841039"/>
                    <a:pt x="2318945" y="1010008"/>
                    <a:pt x="2048881" y="1158614"/>
                  </a:cubicBezTo>
                  <a:cubicBezTo>
                    <a:pt x="1963682" y="1399207"/>
                    <a:pt x="1822934" y="1636227"/>
                    <a:pt x="1648429" y="1843955"/>
                  </a:cubicBezTo>
                  <a:cubicBezTo>
                    <a:pt x="1647357" y="1846098"/>
                    <a:pt x="1645928" y="1847706"/>
                    <a:pt x="1644142" y="1849135"/>
                  </a:cubicBezTo>
                  <a:cubicBezTo>
                    <a:pt x="1495893" y="2024355"/>
                    <a:pt x="1323709" y="2178499"/>
                    <a:pt x="1139737" y="2294776"/>
                  </a:cubicBezTo>
                  <a:cubicBezTo>
                    <a:pt x="1131878" y="2299777"/>
                    <a:pt x="1121161" y="2297277"/>
                    <a:pt x="1116339" y="2289775"/>
                  </a:cubicBezTo>
                  <a:cubicBezTo>
                    <a:pt x="1111159" y="2282095"/>
                    <a:pt x="1113302" y="2271913"/>
                    <a:pt x="1121161" y="2266912"/>
                  </a:cubicBezTo>
                  <a:cubicBezTo>
                    <a:pt x="1295845" y="2156350"/>
                    <a:pt x="1459991" y="2011673"/>
                    <a:pt x="1602346" y="1846813"/>
                  </a:cubicBezTo>
                  <a:cubicBezTo>
                    <a:pt x="1363004" y="1801624"/>
                    <a:pt x="1058468" y="1907363"/>
                    <a:pt x="910576" y="2090978"/>
                  </a:cubicBezTo>
                  <a:cubicBezTo>
                    <a:pt x="904860" y="2098122"/>
                    <a:pt x="894322" y="2099194"/>
                    <a:pt x="886999" y="2093479"/>
                  </a:cubicBezTo>
                  <a:cubicBezTo>
                    <a:pt x="879675" y="2087942"/>
                    <a:pt x="878425" y="2077403"/>
                    <a:pt x="884141" y="2070259"/>
                  </a:cubicBezTo>
                  <a:cubicBezTo>
                    <a:pt x="1042750" y="1873248"/>
                    <a:pt x="1373185" y="1761793"/>
                    <a:pt x="1626459" y="1817877"/>
                  </a:cubicBezTo>
                  <a:cubicBezTo>
                    <a:pt x="1787926" y="1624796"/>
                    <a:pt x="1919386" y="1406352"/>
                    <a:pt x="2003513" y="1183442"/>
                  </a:cubicBezTo>
                  <a:cubicBezTo>
                    <a:pt x="1997619" y="1186657"/>
                    <a:pt x="1991724" y="1190051"/>
                    <a:pt x="1985651" y="1193266"/>
                  </a:cubicBezTo>
                  <a:cubicBezTo>
                    <a:pt x="1974935" y="1198981"/>
                    <a:pt x="1964218" y="1204340"/>
                    <a:pt x="1953322" y="1210055"/>
                  </a:cubicBezTo>
                  <a:cubicBezTo>
                    <a:pt x="1951715" y="1211484"/>
                    <a:pt x="1949571" y="1212556"/>
                    <a:pt x="1947428" y="1213092"/>
                  </a:cubicBezTo>
                  <a:cubicBezTo>
                    <a:pt x="1548048" y="1422605"/>
                    <a:pt x="1154919" y="1566747"/>
                    <a:pt x="771793" y="1644444"/>
                  </a:cubicBezTo>
                  <a:cubicBezTo>
                    <a:pt x="646406" y="1812519"/>
                    <a:pt x="417602" y="1994526"/>
                    <a:pt x="224878" y="2079011"/>
                  </a:cubicBezTo>
                  <a:cubicBezTo>
                    <a:pt x="216483" y="2082762"/>
                    <a:pt x="206480" y="2079011"/>
                    <a:pt x="202551" y="2070616"/>
                  </a:cubicBezTo>
                  <a:cubicBezTo>
                    <a:pt x="198622" y="2062221"/>
                    <a:pt x="202372" y="2052576"/>
                    <a:pt x="210767" y="2048825"/>
                  </a:cubicBezTo>
                  <a:cubicBezTo>
                    <a:pt x="387595" y="1971485"/>
                    <a:pt x="595323" y="1809840"/>
                    <a:pt x="721424" y="1654625"/>
                  </a:cubicBezTo>
                  <a:cubicBezTo>
                    <a:pt x="482260" y="1699635"/>
                    <a:pt x="247026" y="1718747"/>
                    <a:pt x="16614" y="1711602"/>
                  </a:cubicBezTo>
                  <a:cubicBezTo>
                    <a:pt x="7326" y="1711245"/>
                    <a:pt x="-176" y="1703743"/>
                    <a:pt x="3" y="1694455"/>
                  </a:cubicBezTo>
                  <a:cubicBezTo>
                    <a:pt x="182" y="1685346"/>
                    <a:pt x="7862" y="1678202"/>
                    <a:pt x="17150" y="1678559"/>
                  </a:cubicBezTo>
                  <a:cubicBezTo>
                    <a:pt x="259350" y="1686239"/>
                    <a:pt x="507087" y="1664091"/>
                    <a:pt x="759290" y="1613365"/>
                  </a:cubicBezTo>
                  <a:cubicBezTo>
                    <a:pt x="764112" y="1612472"/>
                    <a:pt x="768935" y="1611400"/>
                    <a:pt x="773758" y="1610328"/>
                  </a:cubicBezTo>
                  <a:cubicBezTo>
                    <a:pt x="613363" y="1462615"/>
                    <a:pt x="312398" y="1420105"/>
                    <a:pt x="76093" y="1444932"/>
                  </a:cubicBezTo>
                  <a:cubicBezTo>
                    <a:pt x="66805" y="1445825"/>
                    <a:pt x="58410" y="1439217"/>
                    <a:pt x="57338" y="1430286"/>
                  </a:cubicBezTo>
                  <a:cubicBezTo>
                    <a:pt x="56266" y="1421177"/>
                    <a:pt x="62875" y="1413139"/>
                    <a:pt x="71984" y="1412067"/>
                  </a:cubicBezTo>
                  <a:cubicBezTo>
                    <a:pt x="324187" y="1385632"/>
                    <a:pt x="648728" y="1434573"/>
                    <a:pt x="812874" y="1602112"/>
                  </a:cubicBezTo>
                  <a:cubicBezTo>
                    <a:pt x="1138308" y="1531560"/>
                    <a:pt x="1470887" y="1412782"/>
                    <a:pt x="1808467" y="1246492"/>
                  </a:cubicBezTo>
                  <a:cubicBezTo>
                    <a:pt x="1302097" y="1351517"/>
                    <a:pt x="732855" y="1277393"/>
                    <a:pt x="321865" y="1045909"/>
                  </a:cubicBezTo>
                  <a:cubicBezTo>
                    <a:pt x="313827" y="1041265"/>
                    <a:pt x="310791" y="1031263"/>
                    <a:pt x="315435" y="1023404"/>
                  </a:cubicBezTo>
                  <a:cubicBezTo>
                    <a:pt x="319900" y="1015545"/>
                    <a:pt x="330260" y="1012866"/>
                    <a:pt x="338297" y="1017331"/>
                  </a:cubicBezTo>
                  <a:cubicBezTo>
                    <a:pt x="639083" y="1186835"/>
                    <a:pt x="1026139" y="1270427"/>
                    <a:pt x="1409980" y="1259710"/>
                  </a:cubicBezTo>
                  <a:cubicBezTo>
                    <a:pt x="1307277" y="1023583"/>
                    <a:pt x="1072757" y="817641"/>
                    <a:pt x="791798" y="719225"/>
                  </a:cubicBezTo>
                  <a:cubicBezTo>
                    <a:pt x="783046" y="716188"/>
                    <a:pt x="778223" y="706722"/>
                    <a:pt x="781259" y="698148"/>
                  </a:cubicBezTo>
                  <a:cubicBezTo>
                    <a:pt x="784296" y="689575"/>
                    <a:pt x="793941" y="685110"/>
                    <a:pt x="802693" y="688146"/>
                  </a:cubicBezTo>
                  <a:cubicBezTo>
                    <a:pt x="997382" y="756377"/>
                    <a:pt x="1170637" y="874619"/>
                    <a:pt x="1295667" y="1019117"/>
                  </a:cubicBezTo>
                  <a:cubicBezTo>
                    <a:pt x="1359610" y="1093063"/>
                    <a:pt x="1410515" y="1173975"/>
                    <a:pt x="1445702" y="1258281"/>
                  </a:cubicBezTo>
                  <a:cubicBezTo>
                    <a:pt x="1612349" y="1251136"/>
                    <a:pt x="1777745" y="1226309"/>
                    <a:pt x="1934746" y="1182370"/>
                  </a:cubicBezTo>
                  <a:cubicBezTo>
                    <a:pt x="1946178" y="1176297"/>
                    <a:pt x="1957788" y="1170582"/>
                    <a:pt x="1969219" y="1164509"/>
                  </a:cubicBezTo>
                  <a:cubicBezTo>
                    <a:pt x="2291795" y="992147"/>
                    <a:pt x="2597046" y="788884"/>
                    <a:pt x="2891937" y="573833"/>
                  </a:cubicBezTo>
                  <a:cubicBezTo>
                    <a:pt x="2735472" y="513819"/>
                    <a:pt x="2569004" y="483098"/>
                    <a:pt x="2404679" y="472023"/>
                  </a:cubicBezTo>
                  <a:cubicBezTo>
                    <a:pt x="2213384" y="659568"/>
                    <a:pt x="1881341" y="792278"/>
                    <a:pt x="1651465" y="836395"/>
                  </a:cubicBezTo>
                  <a:cubicBezTo>
                    <a:pt x="1642356" y="838181"/>
                    <a:pt x="1633246" y="832287"/>
                    <a:pt x="1631460" y="823357"/>
                  </a:cubicBezTo>
                  <a:cubicBezTo>
                    <a:pt x="1629496" y="814426"/>
                    <a:pt x="1635390" y="805674"/>
                    <a:pt x="1644499" y="803888"/>
                  </a:cubicBezTo>
                  <a:cubicBezTo>
                    <a:pt x="1860979" y="762271"/>
                    <a:pt x="2169624" y="640813"/>
                    <a:pt x="2358597" y="468987"/>
                  </a:cubicBezTo>
                  <a:cubicBezTo>
                    <a:pt x="2116754" y="457734"/>
                    <a:pt x="1882234" y="486491"/>
                    <a:pt x="1694868" y="522392"/>
                  </a:cubicBezTo>
                  <a:cubicBezTo>
                    <a:pt x="1685759" y="524179"/>
                    <a:pt x="1676828" y="518284"/>
                    <a:pt x="1675042" y="509354"/>
                  </a:cubicBezTo>
                  <a:cubicBezTo>
                    <a:pt x="1673078" y="500423"/>
                    <a:pt x="1678972" y="491671"/>
                    <a:pt x="1688081" y="490063"/>
                  </a:cubicBezTo>
                  <a:cubicBezTo>
                    <a:pt x="2024053" y="425584"/>
                    <a:pt x="2510061" y="384324"/>
                    <a:pt x="2923909" y="550613"/>
                  </a:cubicBezTo>
                  <a:cubicBezTo>
                    <a:pt x="3007500" y="489349"/>
                    <a:pt x="3090020" y="427013"/>
                    <a:pt x="3172004" y="364319"/>
                  </a:cubicBezTo>
                  <a:cubicBezTo>
                    <a:pt x="2754226" y="137123"/>
                    <a:pt x="2264824" y="24775"/>
                    <a:pt x="1791498" y="47995"/>
                  </a:cubicBezTo>
                  <a:cubicBezTo>
                    <a:pt x="1782032" y="48530"/>
                    <a:pt x="1774173" y="41386"/>
                    <a:pt x="1773637" y="32277"/>
                  </a:cubicBezTo>
                  <a:cubicBezTo>
                    <a:pt x="1773101" y="23167"/>
                    <a:pt x="1780067" y="15308"/>
                    <a:pt x="1789355" y="14951"/>
                  </a:cubicBezTo>
                  <a:cubicBezTo>
                    <a:pt x="2273755" y="-8805"/>
                    <a:pt x="2774767" y="107294"/>
                    <a:pt x="3200582" y="341814"/>
                  </a:cubicBezTo>
                  <a:cubicBezTo>
                    <a:pt x="3346688" y="229645"/>
                    <a:pt x="3490829" y="116046"/>
                    <a:pt x="3633541" y="3520"/>
                  </a:cubicBezTo>
                  <a:cubicBezTo>
                    <a:pt x="3640686" y="-2017"/>
                    <a:pt x="3651045" y="-946"/>
                    <a:pt x="3657297" y="6199"/>
                  </a:cubicBezTo>
                  <a:cubicBezTo>
                    <a:pt x="3663191" y="13344"/>
                    <a:pt x="3662119" y="23703"/>
                    <a:pt x="3654975" y="29419"/>
                  </a:cubicBezTo>
                  <a:cubicBezTo>
                    <a:pt x="3564775" y="100507"/>
                    <a:pt x="3474039" y="172131"/>
                    <a:pt x="3382589" y="243398"/>
                  </a:cubicBezTo>
                  <a:cubicBezTo>
                    <a:pt x="3347759" y="270547"/>
                    <a:pt x="3320610" y="334491"/>
                    <a:pt x="3296318" y="371464"/>
                  </a:cubicBezTo>
                  <a:cubicBezTo>
                    <a:pt x="3266847" y="416475"/>
                    <a:pt x="3237912" y="461664"/>
                    <a:pt x="3209512" y="507389"/>
                  </a:cubicBezTo>
                  <a:cubicBezTo>
                    <a:pt x="3171110" y="569368"/>
                    <a:pt x="3132887" y="632954"/>
                    <a:pt x="3112882" y="703507"/>
                  </a:cubicBezTo>
                  <a:cubicBezTo>
                    <a:pt x="3093592" y="772094"/>
                    <a:pt x="3098236" y="851042"/>
                    <a:pt x="3101630" y="922309"/>
                  </a:cubicBezTo>
                  <a:cubicBezTo>
                    <a:pt x="3108774" y="1073594"/>
                    <a:pt x="3141282" y="1224166"/>
                    <a:pt x="3196295" y="1366164"/>
                  </a:cubicBezTo>
                  <a:cubicBezTo>
                    <a:pt x="3369014" y="1244349"/>
                    <a:pt x="3651224" y="1304363"/>
                    <a:pt x="3815906" y="1443146"/>
                  </a:cubicBezTo>
                  <a:cubicBezTo>
                    <a:pt x="3816620" y="1443682"/>
                    <a:pt x="3817156" y="1444396"/>
                    <a:pt x="3817871" y="1445111"/>
                  </a:cubicBezTo>
                  <a:cubicBezTo>
                    <a:pt x="3823229" y="1451184"/>
                    <a:pt x="3823408" y="1460293"/>
                    <a:pt x="3818049" y="1466544"/>
                  </a:cubicBezTo>
                  <a:cubicBezTo>
                    <a:pt x="3811976" y="1473332"/>
                    <a:pt x="3801438" y="1474225"/>
                    <a:pt x="3794293" y="1468152"/>
                  </a:cubicBezTo>
                  <a:cubicBezTo>
                    <a:pt x="3637649" y="1335978"/>
                    <a:pt x="3368657" y="1278464"/>
                    <a:pt x="3209691" y="1397957"/>
                  </a:cubicBezTo>
                  <a:cubicBezTo>
                    <a:pt x="3274171" y="1552815"/>
                    <a:pt x="3365442" y="1697313"/>
                    <a:pt x="3481362" y="1821271"/>
                  </a:cubicBezTo>
                  <a:cubicBezTo>
                    <a:pt x="3487971" y="1829130"/>
                    <a:pt x="3487257" y="1838597"/>
                    <a:pt x="3480469" y="1844670"/>
                  </a:cubicBezTo>
                  <a:cubicBezTo>
                    <a:pt x="3473682" y="1850742"/>
                    <a:pt x="3462965" y="1850207"/>
                    <a:pt x="3456714" y="1843419"/>
                  </a:cubicBezTo>
                  <a:cubicBezTo>
                    <a:pt x="3335256" y="1713210"/>
                    <a:pt x="3239877" y="1561210"/>
                    <a:pt x="3173611" y="1397957"/>
                  </a:cubicBezTo>
                  <a:cubicBezTo>
                    <a:pt x="3173432" y="1397421"/>
                    <a:pt x="3173075" y="1396885"/>
                    <a:pt x="3172897" y="1396349"/>
                  </a:cubicBezTo>
                  <a:cubicBezTo>
                    <a:pt x="3143425" y="1323475"/>
                    <a:pt x="3119848" y="1248278"/>
                    <a:pt x="3102523" y="1172011"/>
                  </a:cubicBezTo>
                  <a:cubicBezTo>
                    <a:pt x="2912478" y="1393134"/>
                    <a:pt x="2972135" y="1770188"/>
                    <a:pt x="3155214" y="1997027"/>
                  </a:cubicBezTo>
                  <a:cubicBezTo>
                    <a:pt x="3160930" y="2004172"/>
                    <a:pt x="3159858" y="2014531"/>
                    <a:pt x="3152535" y="2020247"/>
                  </a:cubicBezTo>
                  <a:cubicBezTo>
                    <a:pt x="3145211" y="2025784"/>
                    <a:pt x="3134316" y="2024534"/>
                    <a:pt x="3128779" y="2017389"/>
                  </a:cubicBezTo>
                  <a:cubicBezTo>
                    <a:pt x="2877291" y="1705887"/>
                    <a:pt x="2915157" y="1317581"/>
                    <a:pt x="3093949" y="1130751"/>
                  </a:cubicBezTo>
                  <a:cubicBezTo>
                    <a:pt x="3068586" y="1001792"/>
                    <a:pt x="3060906" y="869975"/>
                    <a:pt x="3072516" y="739229"/>
                  </a:cubicBezTo>
                  <a:cubicBezTo>
                    <a:pt x="2795307" y="1228274"/>
                    <a:pt x="2579185" y="1754827"/>
                    <a:pt x="2433257" y="2296562"/>
                  </a:cubicBezTo>
                  <a:cubicBezTo>
                    <a:pt x="2470766" y="2323354"/>
                    <a:pt x="2504346" y="2353362"/>
                    <a:pt x="2533281" y="2386762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9" name="Friform 8">
              <a:extLst>
                <a:ext uri="{FF2B5EF4-FFF2-40B4-BE49-F238E27FC236}">
                  <a16:creationId xmlns:a16="http://schemas.microsoft.com/office/drawing/2014/main" id="{833F1EBD-6932-241A-73E4-C6EF2619F077}"/>
                </a:ext>
              </a:extLst>
            </p:cNvPr>
            <p:cNvSpPr/>
            <p:nvPr/>
          </p:nvSpPr>
          <p:spPr>
            <a:xfrm>
              <a:off x="9260648" y="2744242"/>
              <a:ext cx="300359" cy="288586"/>
            </a:xfrm>
            <a:custGeom>
              <a:avLst/>
              <a:gdLst>
                <a:gd name="connsiteX0" fmla="*/ 240558 w 300359"/>
                <a:gd name="connsiteY0" fmla="*/ 248693 h 288586"/>
                <a:gd name="connsiteX1" fmla="*/ 270029 w 300359"/>
                <a:gd name="connsiteY1" fmla="*/ 44716 h 288586"/>
                <a:gd name="connsiteX2" fmla="*/ 59801 w 300359"/>
                <a:gd name="connsiteY2" fmla="*/ 39894 h 288586"/>
                <a:gd name="connsiteX3" fmla="*/ 30330 w 300359"/>
                <a:gd name="connsiteY3" fmla="*/ 243870 h 288586"/>
                <a:gd name="connsiteX4" fmla="*/ 240558 w 300359"/>
                <a:gd name="connsiteY4" fmla="*/ 248693 h 288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359" h="288586">
                  <a:moveTo>
                    <a:pt x="240558" y="248693"/>
                  </a:moveTo>
                  <a:cubicBezTo>
                    <a:pt x="306824" y="193680"/>
                    <a:pt x="320041" y="102408"/>
                    <a:pt x="270029" y="44716"/>
                  </a:cubicBezTo>
                  <a:cubicBezTo>
                    <a:pt x="220196" y="-12976"/>
                    <a:pt x="125888" y="-15119"/>
                    <a:pt x="59801" y="39894"/>
                  </a:cubicBezTo>
                  <a:cubicBezTo>
                    <a:pt x="-6464" y="94906"/>
                    <a:pt x="-19682" y="186178"/>
                    <a:pt x="30330" y="243870"/>
                  </a:cubicBezTo>
                  <a:cubicBezTo>
                    <a:pt x="80163" y="301563"/>
                    <a:pt x="174293" y="303706"/>
                    <a:pt x="240558" y="248693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0" name="Friform 9">
              <a:extLst>
                <a:ext uri="{FF2B5EF4-FFF2-40B4-BE49-F238E27FC236}">
                  <a16:creationId xmlns:a16="http://schemas.microsoft.com/office/drawing/2014/main" id="{7FEC42F2-278F-78F6-9391-F6EFC40CC3DA}"/>
                </a:ext>
              </a:extLst>
            </p:cNvPr>
            <p:cNvSpPr/>
            <p:nvPr/>
          </p:nvSpPr>
          <p:spPr>
            <a:xfrm>
              <a:off x="8672890" y="728665"/>
              <a:ext cx="315200" cy="273614"/>
            </a:xfrm>
            <a:custGeom>
              <a:avLst/>
              <a:gdLst>
                <a:gd name="connsiteX0" fmla="*/ 132616 w 315200"/>
                <a:gd name="connsiteY0" fmla="*/ 270227 h 273614"/>
                <a:gd name="connsiteX1" fmla="*/ 313194 w 315200"/>
                <a:gd name="connsiteY1" fmla="*/ 166989 h 273614"/>
                <a:gd name="connsiteX2" fmla="*/ 182628 w 315200"/>
                <a:gd name="connsiteY2" fmla="*/ 3378 h 273614"/>
                <a:gd name="connsiteX3" fmla="*/ 2049 w 315200"/>
                <a:gd name="connsiteY3" fmla="*/ 106617 h 273614"/>
                <a:gd name="connsiteX4" fmla="*/ 132616 w 315200"/>
                <a:gd name="connsiteY4" fmla="*/ 270227 h 273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5200" h="273614">
                  <a:moveTo>
                    <a:pt x="132616" y="270227"/>
                  </a:moveTo>
                  <a:cubicBezTo>
                    <a:pt x="218529" y="286838"/>
                    <a:pt x="299441" y="240756"/>
                    <a:pt x="313194" y="166989"/>
                  </a:cubicBezTo>
                  <a:cubicBezTo>
                    <a:pt x="326948" y="93221"/>
                    <a:pt x="268541" y="19990"/>
                    <a:pt x="182628" y="3378"/>
                  </a:cubicBezTo>
                  <a:cubicBezTo>
                    <a:pt x="96715" y="-13233"/>
                    <a:pt x="15803" y="33028"/>
                    <a:pt x="2049" y="106617"/>
                  </a:cubicBezTo>
                  <a:cubicBezTo>
                    <a:pt x="-11882" y="180385"/>
                    <a:pt x="46703" y="253616"/>
                    <a:pt x="132616" y="270227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1" name="Friform 10">
              <a:extLst>
                <a:ext uri="{FF2B5EF4-FFF2-40B4-BE49-F238E27FC236}">
                  <a16:creationId xmlns:a16="http://schemas.microsoft.com/office/drawing/2014/main" id="{03F3DD91-1CF6-F1DC-534C-35751D3BEBF9}"/>
                </a:ext>
              </a:extLst>
            </p:cNvPr>
            <p:cNvSpPr/>
            <p:nvPr/>
          </p:nvSpPr>
          <p:spPr>
            <a:xfrm>
              <a:off x="9169615" y="358577"/>
              <a:ext cx="315200" cy="273614"/>
            </a:xfrm>
            <a:custGeom>
              <a:avLst/>
              <a:gdLst>
                <a:gd name="connsiteX0" fmla="*/ 132616 w 315200"/>
                <a:gd name="connsiteY0" fmla="*/ 270227 h 273614"/>
                <a:gd name="connsiteX1" fmla="*/ 313194 w 315200"/>
                <a:gd name="connsiteY1" fmla="*/ 166989 h 273614"/>
                <a:gd name="connsiteX2" fmla="*/ 182628 w 315200"/>
                <a:gd name="connsiteY2" fmla="*/ 3378 h 273614"/>
                <a:gd name="connsiteX3" fmla="*/ 2049 w 315200"/>
                <a:gd name="connsiteY3" fmla="*/ 106617 h 273614"/>
                <a:gd name="connsiteX4" fmla="*/ 132616 w 315200"/>
                <a:gd name="connsiteY4" fmla="*/ 270227 h 273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5200" h="273614">
                  <a:moveTo>
                    <a:pt x="132616" y="270227"/>
                  </a:moveTo>
                  <a:cubicBezTo>
                    <a:pt x="218529" y="286838"/>
                    <a:pt x="299441" y="240756"/>
                    <a:pt x="313194" y="166989"/>
                  </a:cubicBezTo>
                  <a:cubicBezTo>
                    <a:pt x="326948" y="93221"/>
                    <a:pt x="268541" y="19990"/>
                    <a:pt x="182628" y="3378"/>
                  </a:cubicBezTo>
                  <a:cubicBezTo>
                    <a:pt x="96715" y="-13233"/>
                    <a:pt x="15803" y="33028"/>
                    <a:pt x="2049" y="106617"/>
                  </a:cubicBezTo>
                  <a:cubicBezTo>
                    <a:pt x="-11882" y="180385"/>
                    <a:pt x="46703" y="253616"/>
                    <a:pt x="132616" y="270227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3" name="Friform 12">
              <a:extLst>
                <a:ext uri="{FF2B5EF4-FFF2-40B4-BE49-F238E27FC236}">
                  <a16:creationId xmlns:a16="http://schemas.microsoft.com/office/drawing/2014/main" id="{1C677DB1-7231-4B36-4587-5316DE4482B7}"/>
                </a:ext>
              </a:extLst>
            </p:cNvPr>
            <p:cNvSpPr/>
            <p:nvPr/>
          </p:nvSpPr>
          <p:spPr>
            <a:xfrm>
              <a:off x="10016083" y="189029"/>
              <a:ext cx="316280" cy="272264"/>
            </a:xfrm>
            <a:custGeom>
              <a:avLst/>
              <a:gdLst>
                <a:gd name="connsiteX0" fmla="*/ 166892 w 316280"/>
                <a:gd name="connsiteY0" fmla="*/ 272057 h 272264"/>
                <a:gd name="connsiteX1" fmla="*/ 316035 w 316280"/>
                <a:gd name="connsiteY1" fmla="*/ 128630 h 272264"/>
                <a:gd name="connsiteX2" fmla="*/ 149388 w 316280"/>
                <a:gd name="connsiteY2" fmla="*/ 207 h 272264"/>
                <a:gd name="connsiteX3" fmla="*/ 246 w 316280"/>
                <a:gd name="connsiteY3" fmla="*/ 143634 h 272264"/>
                <a:gd name="connsiteX4" fmla="*/ 166892 w 316280"/>
                <a:gd name="connsiteY4" fmla="*/ 272057 h 272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280" h="272264">
                  <a:moveTo>
                    <a:pt x="166892" y="272057"/>
                  </a:moveTo>
                  <a:cubicBezTo>
                    <a:pt x="254056" y="267949"/>
                    <a:pt x="320857" y="203827"/>
                    <a:pt x="316035" y="128630"/>
                  </a:cubicBezTo>
                  <a:cubicBezTo>
                    <a:pt x="311212" y="53613"/>
                    <a:pt x="236730" y="-3901"/>
                    <a:pt x="149388" y="207"/>
                  </a:cubicBezTo>
                  <a:cubicBezTo>
                    <a:pt x="62225" y="4315"/>
                    <a:pt x="-4577" y="68616"/>
                    <a:pt x="246" y="143634"/>
                  </a:cubicBezTo>
                  <a:cubicBezTo>
                    <a:pt x="5068" y="218652"/>
                    <a:pt x="79550" y="276165"/>
                    <a:pt x="166892" y="272057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5" name="Friform 14">
              <a:extLst>
                <a:ext uri="{FF2B5EF4-FFF2-40B4-BE49-F238E27FC236}">
                  <a16:creationId xmlns:a16="http://schemas.microsoft.com/office/drawing/2014/main" id="{8AFE8799-CA60-618D-7B48-BB470B7B5763}"/>
                </a:ext>
              </a:extLst>
            </p:cNvPr>
            <p:cNvSpPr/>
            <p:nvPr/>
          </p:nvSpPr>
          <p:spPr>
            <a:xfrm>
              <a:off x="10042332" y="502602"/>
              <a:ext cx="304683" cy="284095"/>
            </a:xfrm>
            <a:custGeom>
              <a:avLst/>
              <a:gdLst>
                <a:gd name="connsiteX0" fmla="*/ 74913 w 304683"/>
                <a:gd name="connsiteY0" fmla="*/ 28143 h 284095"/>
                <a:gd name="connsiteX1" fmla="*/ 21150 w 304683"/>
                <a:gd name="connsiteY1" fmla="*/ 226940 h 284095"/>
                <a:gd name="connsiteX2" fmla="*/ 229771 w 304683"/>
                <a:gd name="connsiteY2" fmla="*/ 255876 h 284095"/>
                <a:gd name="connsiteX3" fmla="*/ 283534 w 304683"/>
                <a:gd name="connsiteY3" fmla="*/ 57079 h 284095"/>
                <a:gd name="connsiteX4" fmla="*/ 74913 w 304683"/>
                <a:gd name="connsiteY4" fmla="*/ 28143 h 28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683" h="284095">
                  <a:moveTo>
                    <a:pt x="74913" y="28143"/>
                  </a:moveTo>
                  <a:cubicBezTo>
                    <a:pt x="2396" y="75119"/>
                    <a:pt x="-21539" y="164068"/>
                    <a:pt x="21150" y="226940"/>
                  </a:cubicBezTo>
                  <a:cubicBezTo>
                    <a:pt x="63839" y="289812"/>
                    <a:pt x="157254" y="302851"/>
                    <a:pt x="229771" y="255876"/>
                  </a:cubicBezTo>
                  <a:cubicBezTo>
                    <a:pt x="302288" y="208900"/>
                    <a:pt x="326222" y="119951"/>
                    <a:pt x="283534" y="57079"/>
                  </a:cubicBezTo>
                  <a:cubicBezTo>
                    <a:pt x="240666" y="-5793"/>
                    <a:pt x="147251" y="-18654"/>
                    <a:pt x="74913" y="28143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6" name="Friform 15">
              <a:extLst>
                <a:ext uri="{FF2B5EF4-FFF2-40B4-BE49-F238E27FC236}">
                  <a16:creationId xmlns:a16="http://schemas.microsoft.com/office/drawing/2014/main" id="{618F9E05-BE16-3781-DCF1-0D22DD74A431}"/>
                </a:ext>
              </a:extLst>
            </p:cNvPr>
            <p:cNvSpPr/>
            <p:nvPr/>
          </p:nvSpPr>
          <p:spPr>
            <a:xfrm>
              <a:off x="10131337" y="-259746"/>
              <a:ext cx="315111" cy="273227"/>
            </a:xfrm>
            <a:custGeom>
              <a:avLst/>
              <a:gdLst>
                <a:gd name="connsiteX0" fmla="*/ 131835 w 315111"/>
                <a:gd name="connsiteY0" fmla="*/ 2628 h 273227"/>
                <a:gd name="connsiteX1" fmla="*/ 2162 w 315111"/>
                <a:gd name="connsiteY1" fmla="*/ 163202 h 273227"/>
                <a:gd name="connsiteX2" fmla="*/ 183276 w 315111"/>
                <a:gd name="connsiteY2" fmla="*/ 270549 h 273227"/>
                <a:gd name="connsiteX3" fmla="*/ 312950 w 315111"/>
                <a:gd name="connsiteY3" fmla="*/ 109975 h 273227"/>
                <a:gd name="connsiteX4" fmla="*/ 131835 w 315111"/>
                <a:gd name="connsiteY4" fmla="*/ 2628 h 273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5111" h="273227">
                  <a:moveTo>
                    <a:pt x="131835" y="2628"/>
                  </a:moveTo>
                  <a:cubicBezTo>
                    <a:pt x="45922" y="17274"/>
                    <a:pt x="-12127" y="89256"/>
                    <a:pt x="2162" y="163202"/>
                  </a:cubicBezTo>
                  <a:cubicBezTo>
                    <a:pt x="16451" y="237148"/>
                    <a:pt x="97542" y="285374"/>
                    <a:pt x="183276" y="270549"/>
                  </a:cubicBezTo>
                  <a:cubicBezTo>
                    <a:pt x="269189" y="255902"/>
                    <a:pt x="327239" y="183921"/>
                    <a:pt x="312950" y="109975"/>
                  </a:cubicBezTo>
                  <a:cubicBezTo>
                    <a:pt x="298660" y="36029"/>
                    <a:pt x="217570" y="-12018"/>
                    <a:pt x="131835" y="2628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2" name="Friform 21">
              <a:extLst>
                <a:ext uri="{FF2B5EF4-FFF2-40B4-BE49-F238E27FC236}">
                  <a16:creationId xmlns:a16="http://schemas.microsoft.com/office/drawing/2014/main" id="{8560F7F2-B0EA-CDDF-D7F4-A10047369285}"/>
                </a:ext>
              </a:extLst>
            </p:cNvPr>
            <p:cNvSpPr/>
            <p:nvPr/>
          </p:nvSpPr>
          <p:spPr>
            <a:xfrm>
              <a:off x="9728610" y="3028945"/>
              <a:ext cx="283402" cy="304749"/>
            </a:xfrm>
            <a:custGeom>
              <a:avLst/>
              <a:gdLst>
                <a:gd name="connsiteX0" fmla="*/ 269499 w 283402"/>
                <a:gd name="connsiteY0" fmla="*/ 206726 h 304749"/>
                <a:gd name="connsiteX1" fmla="*/ 202876 w 283402"/>
                <a:gd name="connsiteY1" fmla="*/ 10073 h 304749"/>
                <a:gd name="connsiteX2" fmla="*/ 13903 w 283402"/>
                <a:gd name="connsiteY2" fmla="*/ 97951 h 304749"/>
                <a:gd name="connsiteX3" fmla="*/ 80526 w 283402"/>
                <a:gd name="connsiteY3" fmla="*/ 294604 h 304749"/>
                <a:gd name="connsiteX4" fmla="*/ 269499 w 283402"/>
                <a:gd name="connsiteY4" fmla="*/ 206726 h 304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402" h="304749">
                  <a:moveTo>
                    <a:pt x="269499" y="206726"/>
                  </a:moveTo>
                  <a:cubicBezTo>
                    <a:pt x="303257" y="128136"/>
                    <a:pt x="273429" y="40080"/>
                    <a:pt x="202876" y="10073"/>
                  </a:cubicBezTo>
                  <a:cubicBezTo>
                    <a:pt x="132324" y="-19934"/>
                    <a:pt x="47661" y="19361"/>
                    <a:pt x="13903" y="97951"/>
                  </a:cubicBezTo>
                  <a:cubicBezTo>
                    <a:pt x="-19855" y="176541"/>
                    <a:pt x="9974" y="264597"/>
                    <a:pt x="80526" y="294604"/>
                  </a:cubicBezTo>
                  <a:cubicBezTo>
                    <a:pt x="151078" y="324790"/>
                    <a:pt x="235741" y="285316"/>
                    <a:pt x="269499" y="206726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3" name="Friform 22">
              <a:extLst>
                <a:ext uri="{FF2B5EF4-FFF2-40B4-BE49-F238E27FC236}">
                  <a16:creationId xmlns:a16="http://schemas.microsoft.com/office/drawing/2014/main" id="{B2CFDE0B-C712-8C7A-93D9-AE86A6146F55}"/>
                </a:ext>
              </a:extLst>
            </p:cNvPr>
            <p:cNvSpPr/>
            <p:nvPr/>
          </p:nvSpPr>
          <p:spPr>
            <a:xfrm>
              <a:off x="10059591" y="3097995"/>
              <a:ext cx="278203" cy="310003"/>
            </a:xfrm>
            <a:custGeom>
              <a:avLst/>
              <a:gdLst>
                <a:gd name="connsiteX0" fmla="*/ 276277 w 278203"/>
                <a:gd name="connsiteY0" fmla="*/ 137319 h 310003"/>
                <a:gd name="connsiteX1" fmla="*/ 116239 w 278203"/>
                <a:gd name="connsiteY1" fmla="*/ 1037 h 310003"/>
                <a:gd name="connsiteX2" fmla="*/ 1927 w 278203"/>
                <a:gd name="connsiteY2" fmla="*/ 172685 h 310003"/>
                <a:gd name="connsiteX3" fmla="*/ 161965 w 278203"/>
                <a:gd name="connsiteY3" fmla="*/ 308967 h 310003"/>
                <a:gd name="connsiteX4" fmla="*/ 276277 w 278203"/>
                <a:gd name="connsiteY4" fmla="*/ 137319 h 310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203" h="310003">
                  <a:moveTo>
                    <a:pt x="276277" y="137319"/>
                  </a:moveTo>
                  <a:cubicBezTo>
                    <a:pt x="263596" y="52299"/>
                    <a:pt x="191972" y="-8787"/>
                    <a:pt x="116239" y="1037"/>
                  </a:cubicBezTo>
                  <a:cubicBezTo>
                    <a:pt x="40507" y="10861"/>
                    <a:pt x="-10755" y="87665"/>
                    <a:pt x="1927" y="172685"/>
                  </a:cubicBezTo>
                  <a:cubicBezTo>
                    <a:pt x="14430" y="257705"/>
                    <a:pt x="86054" y="318791"/>
                    <a:pt x="161965" y="308967"/>
                  </a:cubicBezTo>
                  <a:cubicBezTo>
                    <a:pt x="237697" y="299322"/>
                    <a:pt x="288959" y="222339"/>
                    <a:pt x="276277" y="137319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5" name="Friform 24">
              <a:extLst>
                <a:ext uri="{FF2B5EF4-FFF2-40B4-BE49-F238E27FC236}">
                  <a16:creationId xmlns:a16="http://schemas.microsoft.com/office/drawing/2014/main" id="{CC5C782E-5971-1ABE-5DDC-3E79D3687BED}"/>
                </a:ext>
              </a:extLst>
            </p:cNvPr>
            <p:cNvSpPr/>
            <p:nvPr/>
          </p:nvSpPr>
          <p:spPr>
            <a:xfrm>
              <a:off x="10374487" y="2956175"/>
              <a:ext cx="278209" cy="310003"/>
            </a:xfrm>
            <a:custGeom>
              <a:avLst/>
              <a:gdLst>
                <a:gd name="connsiteX0" fmla="*/ 276277 w 278209"/>
                <a:gd name="connsiteY0" fmla="*/ 137319 h 310003"/>
                <a:gd name="connsiteX1" fmla="*/ 116240 w 278209"/>
                <a:gd name="connsiteY1" fmla="*/ 1037 h 310003"/>
                <a:gd name="connsiteX2" fmla="*/ 1927 w 278209"/>
                <a:gd name="connsiteY2" fmla="*/ 172685 h 310003"/>
                <a:gd name="connsiteX3" fmla="*/ 161965 w 278209"/>
                <a:gd name="connsiteY3" fmla="*/ 308967 h 310003"/>
                <a:gd name="connsiteX4" fmla="*/ 276277 w 278209"/>
                <a:gd name="connsiteY4" fmla="*/ 137319 h 310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209" h="310003">
                  <a:moveTo>
                    <a:pt x="276277" y="137319"/>
                  </a:moveTo>
                  <a:cubicBezTo>
                    <a:pt x="263596" y="52299"/>
                    <a:pt x="191972" y="-8787"/>
                    <a:pt x="116240" y="1037"/>
                  </a:cubicBezTo>
                  <a:cubicBezTo>
                    <a:pt x="40507" y="10861"/>
                    <a:pt x="-10755" y="87665"/>
                    <a:pt x="1927" y="172685"/>
                  </a:cubicBezTo>
                  <a:cubicBezTo>
                    <a:pt x="14430" y="257705"/>
                    <a:pt x="86054" y="318791"/>
                    <a:pt x="161965" y="308967"/>
                  </a:cubicBezTo>
                  <a:cubicBezTo>
                    <a:pt x="237875" y="299322"/>
                    <a:pt x="288959" y="222339"/>
                    <a:pt x="276277" y="137319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29" name="Friform 28">
              <a:extLst>
                <a:ext uri="{FF2B5EF4-FFF2-40B4-BE49-F238E27FC236}">
                  <a16:creationId xmlns:a16="http://schemas.microsoft.com/office/drawing/2014/main" id="{FC2E343A-32F2-0EBC-F8F0-13E12327763F}"/>
                </a:ext>
              </a:extLst>
            </p:cNvPr>
            <p:cNvSpPr/>
            <p:nvPr/>
          </p:nvSpPr>
          <p:spPr>
            <a:xfrm>
              <a:off x="10340901" y="2172843"/>
              <a:ext cx="326085" cy="374960"/>
            </a:xfrm>
            <a:custGeom>
              <a:avLst/>
              <a:gdLst>
                <a:gd name="connsiteX0" fmla="*/ 296646 w 326085"/>
                <a:gd name="connsiteY0" fmla="*/ 257995 h 374960"/>
                <a:gd name="connsiteX1" fmla="*/ 256458 w 326085"/>
                <a:gd name="connsiteY1" fmla="*/ 13830 h 374960"/>
                <a:gd name="connsiteX2" fmla="*/ 29440 w 326085"/>
                <a:gd name="connsiteY2" fmla="*/ 116890 h 374960"/>
                <a:gd name="connsiteX3" fmla="*/ 69628 w 326085"/>
                <a:gd name="connsiteY3" fmla="*/ 361055 h 374960"/>
                <a:gd name="connsiteX4" fmla="*/ 296646 w 326085"/>
                <a:gd name="connsiteY4" fmla="*/ 257995 h 374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6085" h="374960">
                  <a:moveTo>
                    <a:pt x="296646" y="257995"/>
                  </a:moveTo>
                  <a:cubicBezTo>
                    <a:pt x="348265" y="162080"/>
                    <a:pt x="330225" y="52768"/>
                    <a:pt x="256458" y="13830"/>
                  </a:cubicBezTo>
                  <a:cubicBezTo>
                    <a:pt x="182690" y="-25107"/>
                    <a:pt x="81059" y="20975"/>
                    <a:pt x="29440" y="116890"/>
                  </a:cubicBezTo>
                  <a:cubicBezTo>
                    <a:pt x="-22180" y="212806"/>
                    <a:pt x="-4140" y="322118"/>
                    <a:pt x="69628" y="361055"/>
                  </a:cubicBezTo>
                  <a:cubicBezTo>
                    <a:pt x="143395" y="400172"/>
                    <a:pt x="245026" y="353911"/>
                    <a:pt x="296646" y="257995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3" name="Friform 32">
              <a:extLst>
                <a:ext uri="{FF2B5EF4-FFF2-40B4-BE49-F238E27FC236}">
                  <a16:creationId xmlns:a16="http://schemas.microsoft.com/office/drawing/2014/main" id="{06218886-20DC-F48F-1A2B-0EAAA4E7F4BF}"/>
                </a:ext>
              </a:extLst>
            </p:cNvPr>
            <p:cNvSpPr/>
            <p:nvPr/>
          </p:nvSpPr>
          <p:spPr>
            <a:xfrm>
              <a:off x="10763361" y="2434224"/>
              <a:ext cx="305287" cy="391892"/>
            </a:xfrm>
            <a:custGeom>
              <a:avLst/>
              <a:gdLst>
                <a:gd name="connsiteX0" fmla="*/ 300893 w 305287"/>
                <a:gd name="connsiteY0" fmla="*/ 224703 h 391892"/>
                <a:gd name="connsiteX1" fmla="*/ 188903 w 305287"/>
                <a:gd name="connsiteY1" fmla="*/ 2151 h 391892"/>
                <a:gd name="connsiteX2" fmla="*/ 4395 w 305287"/>
                <a:gd name="connsiteY2" fmla="*/ 167189 h 391892"/>
                <a:gd name="connsiteX3" fmla="*/ 116385 w 305287"/>
                <a:gd name="connsiteY3" fmla="*/ 389742 h 391892"/>
                <a:gd name="connsiteX4" fmla="*/ 300893 w 305287"/>
                <a:gd name="connsiteY4" fmla="*/ 224703 h 391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287" h="391892">
                  <a:moveTo>
                    <a:pt x="300893" y="224703"/>
                  </a:moveTo>
                  <a:cubicBezTo>
                    <a:pt x="320898" y="117714"/>
                    <a:pt x="270708" y="18047"/>
                    <a:pt x="188903" y="2151"/>
                  </a:cubicBezTo>
                  <a:cubicBezTo>
                    <a:pt x="106919" y="-13746"/>
                    <a:pt x="24399" y="60200"/>
                    <a:pt x="4395" y="167189"/>
                  </a:cubicBezTo>
                  <a:cubicBezTo>
                    <a:pt x="-15610" y="274179"/>
                    <a:pt x="34580" y="373846"/>
                    <a:pt x="116385" y="389742"/>
                  </a:cubicBezTo>
                  <a:cubicBezTo>
                    <a:pt x="198369" y="405639"/>
                    <a:pt x="280888" y="331693"/>
                    <a:pt x="300893" y="224703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4" name="Friform 33">
              <a:extLst>
                <a:ext uri="{FF2B5EF4-FFF2-40B4-BE49-F238E27FC236}">
                  <a16:creationId xmlns:a16="http://schemas.microsoft.com/office/drawing/2014/main" id="{1D24519D-4A23-58BB-9C06-779804E76E01}"/>
                </a:ext>
              </a:extLst>
            </p:cNvPr>
            <p:cNvSpPr/>
            <p:nvPr/>
          </p:nvSpPr>
          <p:spPr>
            <a:xfrm>
              <a:off x="11090333" y="2533053"/>
              <a:ext cx="302036" cy="394997"/>
            </a:xfrm>
            <a:custGeom>
              <a:avLst/>
              <a:gdLst>
                <a:gd name="connsiteX0" fmla="*/ 301500 w 302036"/>
                <a:gd name="connsiteY0" fmla="*/ 190354 h 394997"/>
                <a:gd name="connsiteX1" fmla="*/ 138425 w 302036"/>
                <a:gd name="connsiteY1" fmla="*/ 131 h 394997"/>
                <a:gd name="connsiteX2" fmla="*/ 536 w 302036"/>
                <a:gd name="connsiteY2" fmla="*/ 204643 h 394997"/>
                <a:gd name="connsiteX3" fmla="*/ 163610 w 302036"/>
                <a:gd name="connsiteY3" fmla="*/ 394867 h 394997"/>
                <a:gd name="connsiteX4" fmla="*/ 301500 w 302036"/>
                <a:gd name="connsiteY4" fmla="*/ 190354 h 394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036" h="394997">
                  <a:moveTo>
                    <a:pt x="301500" y="190354"/>
                  </a:moveTo>
                  <a:cubicBezTo>
                    <a:pt x="294534" y="81400"/>
                    <a:pt x="221481" y="-3799"/>
                    <a:pt x="138425" y="131"/>
                  </a:cubicBezTo>
                  <a:cubicBezTo>
                    <a:pt x="55370" y="4060"/>
                    <a:pt x="-6430" y="95689"/>
                    <a:pt x="536" y="204643"/>
                  </a:cubicBezTo>
                  <a:cubicBezTo>
                    <a:pt x="7501" y="313598"/>
                    <a:pt x="80554" y="398796"/>
                    <a:pt x="163610" y="394867"/>
                  </a:cubicBezTo>
                  <a:cubicBezTo>
                    <a:pt x="246844" y="390937"/>
                    <a:pt x="308466" y="299309"/>
                    <a:pt x="301500" y="190354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5" name="Friform 34">
              <a:extLst>
                <a:ext uri="{FF2B5EF4-FFF2-40B4-BE49-F238E27FC236}">
                  <a16:creationId xmlns:a16="http://schemas.microsoft.com/office/drawing/2014/main" id="{EB78B900-EC19-BA0E-78F7-1B7D635F27D3}"/>
                </a:ext>
              </a:extLst>
            </p:cNvPr>
            <p:cNvSpPr/>
            <p:nvPr/>
          </p:nvSpPr>
          <p:spPr>
            <a:xfrm>
              <a:off x="11654673" y="1763640"/>
              <a:ext cx="348096" cy="357735"/>
            </a:xfrm>
            <a:custGeom>
              <a:avLst/>
              <a:gdLst>
                <a:gd name="connsiteX0" fmla="*/ 288361 w 348096"/>
                <a:gd name="connsiteY0" fmla="*/ 84024 h 357735"/>
                <a:gd name="connsiteX1" fmla="*/ 42767 w 348096"/>
                <a:gd name="connsiteY1" fmla="*/ 27225 h 357735"/>
                <a:gd name="connsiteX2" fmla="*/ 59736 w 348096"/>
                <a:gd name="connsiteY2" fmla="*/ 273712 h 357735"/>
                <a:gd name="connsiteX3" fmla="*/ 305329 w 348096"/>
                <a:gd name="connsiteY3" fmla="*/ 330511 h 357735"/>
                <a:gd name="connsiteX4" fmla="*/ 288361 w 348096"/>
                <a:gd name="connsiteY4" fmla="*/ 84024 h 357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8096" h="357735">
                  <a:moveTo>
                    <a:pt x="288361" y="84024"/>
                  </a:moveTo>
                  <a:cubicBezTo>
                    <a:pt x="215844" y="254"/>
                    <a:pt x="105996" y="-25109"/>
                    <a:pt x="42767" y="27225"/>
                  </a:cubicBezTo>
                  <a:cubicBezTo>
                    <a:pt x="-20283" y="79559"/>
                    <a:pt x="-12782" y="189942"/>
                    <a:pt x="59736" y="273712"/>
                  </a:cubicBezTo>
                  <a:cubicBezTo>
                    <a:pt x="132253" y="357482"/>
                    <a:pt x="242100" y="382845"/>
                    <a:pt x="305329" y="330511"/>
                  </a:cubicBezTo>
                  <a:cubicBezTo>
                    <a:pt x="368380" y="278177"/>
                    <a:pt x="360878" y="167794"/>
                    <a:pt x="288361" y="84024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6" name="Friform 35">
              <a:extLst>
                <a:ext uri="{FF2B5EF4-FFF2-40B4-BE49-F238E27FC236}">
                  <a16:creationId xmlns:a16="http://schemas.microsoft.com/office/drawing/2014/main" id="{4A4D11E9-AD26-456A-B36B-5539C67CD0AC}"/>
                </a:ext>
              </a:extLst>
            </p:cNvPr>
            <p:cNvSpPr/>
            <p:nvPr/>
          </p:nvSpPr>
          <p:spPr>
            <a:xfrm>
              <a:off x="11978321" y="1585741"/>
              <a:ext cx="348169" cy="357735"/>
            </a:xfrm>
            <a:custGeom>
              <a:avLst/>
              <a:gdLst>
                <a:gd name="connsiteX0" fmla="*/ 288361 w 348169"/>
                <a:gd name="connsiteY0" fmla="*/ 84024 h 357735"/>
                <a:gd name="connsiteX1" fmla="*/ 42767 w 348169"/>
                <a:gd name="connsiteY1" fmla="*/ 27225 h 357735"/>
                <a:gd name="connsiteX2" fmla="*/ 59736 w 348169"/>
                <a:gd name="connsiteY2" fmla="*/ 273712 h 357735"/>
                <a:gd name="connsiteX3" fmla="*/ 305329 w 348169"/>
                <a:gd name="connsiteY3" fmla="*/ 330511 h 357735"/>
                <a:gd name="connsiteX4" fmla="*/ 288361 w 348169"/>
                <a:gd name="connsiteY4" fmla="*/ 84024 h 357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8169" h="357735">
                  <a:moveTo>
                    <a:pt x="288361" y="84024"/>
                  </a:moveTo>
                  <a:cubicBezTo>
                    <a:pt x="215844" y="254"/>
                    <a:pt x="105997" y="-25109"/>
                    <a:pt x="42767" y="27225"/>
                  </a:cubicBezTo>
                  <a:cubicBezTo>
                    <a:pt x="-20283" y="79559"/>
                    <a:pt x="-12782" y="189942"/>
                    <a:pt x="59736" y="273712"/>
                  </a:cubicBezTo>
                  <a:cubicBezTo>
                    <a:pt x="132253" y="357482"/>
                    <a:pt x="242100" y="382845"/>
                    <a:pt x="305329" y="330511"/>
                  </a:cubicBezTo>
                  <a:cubicBezTo>
                    <a:pt x="368559" y="277998"/>
                    <a:pt x="360878" y="167615"/>
                    <a:pt x="288361" y="84024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7" name="Friform 36">
              <a:extLst>
                <a:ext uri="{FF2B5EF4-FFF2-40B4-BE49-F238E27FC236}">
                  <a16:creationId xmlns:a16="http://schemas.microsoft.com/office/drawing/2014/main" id="{5398F78E-202B-D1ED-29BA-C1953107F925}"/>
                </a:ext>
              </a:extLst>
            </p:cNvPr>
            <p:cNvSpPr/>
            <p:nvPr/>
          </p:nvSpPr>
          <p:spPr>
            <a:xfrm>
              <a:off x="12306145" y="1157279"/>
              <a:ext cx="387970" cy="315518"/>
            </a:xfrm>
            <a:custGeom>
              <a:avLst/>
              <a:gdLst>
                <a:gd name="connsiteX0" fmla="*/ 254892 w 387970"/>
                <a:gd name="connsiteY0" fmla="*/ 23263 h 315518"/>
                <a:gd name="connsiteX1" fmla="*/ 9834 w 387970"/>
                <a:gd name="connsiteY1" fmla="*/ 75418 h 315518"/>
                <a:gd name="connsiteX2" fmla="*/ 133078 w 387970"/>
                <a:gd name="connsiteY2" fmla="*/ 292255 h 315518"/>
                <a:gd name="connsiteX3" fmla="*/ 378136 w 387970"/>
                <a:gd name="connsiteY3" fmla="*/ 240100 h 315518"/>
                <a:gd name="connsiteX4" fmla="*/ 254892 w 387970"/>
                <a:gd name="connsiteY4" fmla="*/ 23263 h 315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7970" h="315518">
                  <a:moveTo>
                    <a:pt x="254892" y="23263"/>
                  </a:moveTo>
                  <a:cubicBezTo>
                    <a:pt x="153261" y="-22283"/>
                    <a:pt x="43414" y="1115"/>
                    <a:pt x="9834" y="75418"/>
                  </a:cubicBezTo>
                  <a:cubicBezTo>
                    <a:pt x="-23745" y="149721"/>
                    <a:pt x="31447" y="246887"/>
                    <a:pt x="133078" y="292255"/>
                  </a:cubicBezTo>
                  <a:cubicBezTo>
                    <a:pt x="234709" y="337802"/>
                    <a:pt x="344556" y="314403"/>
                    <a:pt x="378136" y="240100"/>
                  </a:cubicBezTo>
                  <a:cubicBezTo>
                    <a:pt x="411715" y="165975"/>
                    <a:pt x="356524" y="68810"/>
                    <a:pt x="254892" y="23263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8" name="Friform 37">
              <a:extLst>
                <a:ext uri="{FF2B5EF4-FFF2-40B4-BE49-F238E27FC236}">
                  <a16:creationId xmlns:a16="http://schemas.microsoft.com/office/drawing/2014/main" id="{70382F08-69BD-3D54-4AFA-0BB888358D17}"/>
                </a:ext>
              </a:extLst>
            </p:cNvPr>
            <p:cNvSpPr/>
            <p:nvPr/>
          </p:nvSpPr>
          <p:spPr>
            <a:xfrm>
              <a:off x="9539950" y="2013650"/>
              <a:ext cx="283847" cy="273528"/>
            </a:xfrm>
            <a:custGeom>
              <a:avLst/>
              <a:gdLst>
                <a:gd name="connsiteX0" fmla="*/ 224175 w 283847"/>
                <a:gd name="connsiteY0" fmla="*/ 223034 h 273528"/>
                <a:gd name="connsiteX1" fmla="*/ 257576 w 283847"/>
                <a:gd name="connsiteY1" fmla="*/ 30667 h 273528"/>
                <a:gd name="connsiteX2" fmla="*/ 59672 w 283847"/>
                <a:gd name="connsiteY2" fmla="*/ 50494 h 273528"/>
                <a:gd name="connsiteX3" fmla="*/ 26271 w 283847"/>
                <a:gd name="connsiteY3" fmla="*/ 242861 h 273528"/>
                <a:gd name="connsiteX4" fmla="*/ 224175 w 283847"/>
                <a:gd name="connsiteY4" fmla="*/ 223034 h 27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847" h="273528">
                  <a:moveTo>
                    <a:pt x="224175" y="223034"/>
                  </a:moveTo>
                  <a:cubicBezTo>
                    <a:pt x="288119" y="164449"/>
                    <a:pt x="302944" y="78358"/>
                    <a:pt x="257576" y="30667"/>
                  </a:cubicBezTo>
                  <a:cubicBezTo>
                    <a:pt x="212208" y="-17022"/>
                    <a:pt x="123616" y="-8092"/>
                    <a:pt x="59672" y="50494"/>
                  </a:cubicBezTo>
                  <a:cubicBezTo>
                    <a:pt x="-4272" y="109079"/>
                    <a:pt x="-19096" y="195171"/>
                    <a:pt x="26271" y="242861"/>
                  </a:cubicBezTo>
                  <a:cubicBezTo>
                    <a:pt x="71818" y="290550"/>
                    <a:pt x="160410" y="281620"/>
                    <a:pt x="224175" y="223034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39" name="Friform 38">
              <a:extLst>
                <a:ext uri="{FF2B5EF4-FFF2-40B4-BE49-F238E27FC236}">
                  <a16:creationId xmlns:a16="http://schemas.microsoft.com/office/drawing/2014/main" id="{B49229F9-0195-7C41-0C89-DBDAE680FC6B}"/>
                </a:ext>
              </a:extLst>
            </p:cNvPr>
            <p:cNvSpPr/>
            <p:nvPr/>
          </p:nvSpPr>
          <p:spPr>
            <a:xfrm>
              <a:off x="9280275" y="1803001"/>
              <a:ext cx="296293" cy="260483"/>
            </a:xfrm>
            <a:custGeom>
              <a:avLst/>
              <a:gdLst>
                <a:gd name="connsiteX0" fmla="*/ 214859 w 296293"/>
                <a:gd name="connsiteY0" fmla="*/ 228457 h 260483"/>
                <a:gd name="connsiteX1" fmla="*/ 280410 w 296293"/>
                <a:gd name="connsiteY1" fmla="*/ 44663 h 260483"/>
                <a:gd name="connsiteX2" fmla="*/ 81435 w 296293"/>
                <a:gd name="connsiteY2" fmla="*/ 32160 h 260483"/>
                <a:gd name="connsiteX3" fmla="*/ 15883 w 296293"/>
                <a:gd name="connsiteY3" fmla="*/ 215953 h 260483"/>
                <a:gd name="connsiteX4" fmla="*/ 214859 w 296293"/>
                <a:gd name="connsiteY4" fmla="*/ 228457 h 2604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293" h="260483">
                  <a:moveTo>
                    <a:pt x="214859" y="228457"/>
                  </a:moveTo>
                  <a:cubicBezTo>
                    <a:pt x="287912" y="181124"/>
                    <a:pt x="317205" y="98962"/>
                    <a:pt x="280410" y="44663"/>
                  </a:cubicBezTo>
                  <a:cubicBezTo>
                    <a:pt x="243616" y="-9635"/>
                    <a:pt x="154488" y="-15173"/>
                    <a:pt x="81435" y="32160"/>
                  </a:cubicBezTo>
                  <a:cubicBezTo>
                    <a:pt x="8382" y="79493"/>
                    <a:pt x="-20911" y="161655"/>
                    <a:pt x="15883" y="215953"/>
                  </a:cubicBezTo>
                  <a:cubicBezTo>
                    <a:pt x="52678" y="270073"/>
                    <a:pt x="141806" y="275611"/>
                    <a:pt x="214859" y="228457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40" name="Friform 39">
              <a:extLst>
                <a:ext uri="{FF2B5EF4-FFF2-40B4-BE49-F238E27FC236}">
                  <a16:creationId xmlns:a16="http://schemas.microsoft.com/office/drawing/2014/main" id="{40948C57-2C53-D6AD-C255-E518891025D3}"/>
                </a:ext>
              </a:extLst>
            </p:cNvPr>
            <p:cNvSpPr/>
            <p:nvPr/>
          </p:nvSpPr>
          <p:spPr>
            <a:xfrm>
              <a:off x="8577251" y="1795678"/>
              <a:ext cx="296293" cy="260556"/>
            </a:xfrm>
            <a:custGeom>
              <a:avLst/>
              <a:gdLst>
                <a:gd name="connsiteX0" fmla="*/ 214859 w 296293"/>
                <a:gd name="connsiteY0" fmla="*/ 228457 h 260556"/>
                <a:gd name="connsiteX1" fmla="*/ 280410 w 296293"/>
                <a:gd name="connsiteY1" fmla="*/ 44663 h 260556"/>
                <a:gd name="connsiteX2" fmla="*/ 81435 w 296293"/>
                <a:gd name="connsiteY2" fmla="*/ 32160 h 260556"/>
                <a:gd name="connsiteX3" fmla="*/ 15883 w 296293"/>
                <a:gd name="connsiteY3" fmla="*/ 215954 h 260556"/>
                <a:gd name="connsiteX4" fmla="*/ 214859 w 296293"/>
                <a:gd name="connsiteY4" fmla="*/ 228457 h 26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293" h="260556">
                  <a:moveTo>
                    <a:pt x="214859" y="228457"/>
                  </a:moveTo>
                  <a:cubicBezTo>
                    <a:pt x="287912" y="181124"/>
                    <a:pt x="317205" y="98962"/>
                    <a:pt x="280410" y="44663"/>
                  </a:cubicBezTo>
                  <a:cubicBezTo>
                    <a:pt x="243616" y="-9636"/>
                    <a:pt x="154488" y="-15173"/>
                    <a:pt x="81435" y="32160"/>
                  </a:cubicBezTo>
                  <a:cubicBezTo>
                    <a:pt x="8382" y="79493"/>
                    <a:pt x="-20911" y="161655"/>
                    <a:pt x="15883" y="215954"/>
                  </a:cubicBezTo>
                  <a:cubicBezTo>
                    <a:pt x="52678" y="270074"/>
                    <a:pt x="141806" y="275789"/>
                    <a:pt x="214859" y="228457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41" name="Friform 40">
              <a:extLst>
                <a:ext uri="{FF2B5EF4-FFF2-40B4-BE49-F238E27FC236}">
                  <a16:creationId xmlns:a16="http://schemas.microsoft.com/office/drawing/2014/main" id="{1166113B-0544-6328-30C5-8A90EE60B550}"/>
                </a:ext>
              </a:extLst>
            </p:cNvPr>
            <p:cNvSpPr/>
            <p:nvPr/>
          </p:nvSpPr>
          <p:spPr>
            <a:xfrm>
              <a:off x="8385588" y="1438779"/>
              <a:ext cx="312568" cy="242099"/>
            </a:xfrm>
            <a:custGeom>
              <a:avLst/>
              <a:gdLst>
                <a:gd name="connsiteX0" fmla="*/ 192364 w 312568"/>
                <a:gd name="connsiteY0" fmla="*/ 233308 h 242099"/>
                <a:gd name="connsiteX1" fmla="*/ 308284 w 312568"/>
                <a:gd name="connsiteY1" fmla="*/ 75950 h 242099"/>
                <a:gd name="connsiteX2" fmla="*/ 120204 w 312568"/>
                <a:gd name="connsiteY2" fmla="*/ 8791 h 242099"/>
                <a:gd name="connsiteX3" fmla="*/ 4284 w 312568"/>
                <a:gd name="connsiteY3" fmla="*/ 166150 h 242099"/>
                <a:gd name="connsiteX4" fmla="*/ 192364 w 312568"/>
                <a:gd name="connsiteY4" fmla="*/ 233308 h 242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568" h="242099">
                  <a:moveTo>
                    <a:pt x="192364" y="233308"/>
                  </a:moveTo>
                  <a:cubicBezTo>
                    <a:pt x="276312" y="208481"/>
                    <a:pt x="328289" y="137929"/>
                    <a:pt x="308284" y="75950"/>
                  </a:cubicBezTo>
                  <a:cubicBezTo>
                    <a:pt x="288458" y="13971"/>
                    <a:pt x="204152" y="-16215"/>
                    <a:pt x="120204" y="8791"/>
                  </a:cubicBezTo>
                  <a:cubicBezTo>
                    <a:pt x="36256" y="33797"/>
                    <a:pt x="-15721" y="104171"/>
                    <a:pt x="4284" y="166150"/>
                  </a:cubicBezTo>
                  <a:cubicBezTo>
                    <a:pt x="24289" y="228129"/>
                    <a:pt x="108416" y="258314"/>
                    <a:pt x="192364" y="233308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42" name="Friform 41">
              <a:extLst>
                <a:ext uri="{FF2B5EF4-FFF2-40B4-BE49-F238E27FC236}">
                  <a16:creationId xmlns:a16="http://schemas.microsoft.com/office/drawing/2014/main" id="{9C1D4D0C-94E1-4E4B-98E8-5D2155647F6C}"/>
                </a:ext>
              </a:extLst>
            </p:cNvPr>
            <p:cNvSpPr/>
            <p:nvPr/>
          </p:nvSpPr>
          <p:spPr>
            <a:xfrm>
              <a:off x="8416667" y="1137636"/>
              <a:ext cx="312568" cy="242025"/>
            </a:xfrm>
            <a:custGeom>
              <a:avLst/>
              <a:gdLst>
                <a:gd name="connsiteX0" fmla="*/ 192364 w 312568"/>
                <a:gd name="connsiteY0" fmla="*/ 233308 h 242025"/>
                <a:gd name="connsiteX1" fmla="*/ 308284 w 312568"/>
                <a:gd name="connsiteY1" fmla="*/ 75950 h 242025"/>
                <a:gd name="connsiteX2" fmla="*/ 120204 w 312568"/>
                <a:gd name="connsiteY2" fmla="*/ 8791 h 242025"/>
                <a:gd name="connsiteX3" fmla="*/ 4284 w 312568"/>
                <a:gd name="connsiteY3" fmla="*/ 166150 h 242025"/>
                <a:gd name="connsiteX4" fmla="*/ 192364 w 312568"/>
                <a:gd name="connsiteY4" fmla="*/ 233308 h 24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568" h="242025">
                  <a:moveTo>
                    <a:pt x="192364" y="233308"/>
                  </a:moveTo>
                  <a:cubicBezTo>
                    <a:pt x="276312" y="208481"/>
                    <a:pt x="328289" y="137929"/>
                    <a:pt x="308284" y="75950"/>
                  </a:cubicBezTo>
                  <a:cubicBezTo>
                    <a:pt x="288458" y="13971"/>
                    <a:pt x="204153" y="-16215"/>
                    <a:pt x="120204" y="8791"/>
                  </a:cubicBezTo>
                  <a:cubicBezTo>
                    <a:pt x="36256" y="33797"/>
                    <a:pt x="-15721" y="104171"/>
                    <a:pt x="4284" y="166150"/>
                  </a:cubicBezTo>
                  <a:cubicBezTo>
                    <a:pt x="24110" y="228129"/>
                    <a:pt x="108416" y="258136"/>
                    <a:pt x="192364" y="233308"/>
                  </a:cubicBezTo>
                </a:path>
              </a:pathLst>
            </a:custGeom>
            <a:solidFill>
              <a:srgbClr val="003F57"/>
            </a:solidFill>
            <a:ln w="1783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032820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17C0D5B2-BFBE-1F21-D246-420484EF119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attFill prst="pct5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408474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tittel 14">
            <a:extLst>
              <a:ext uri="{FF2B5EF4-FFF2-40B4-BE49-F238E27FC236}">
                <a16:creationId xmlns:a16="http://schemas.microsoft.com/office/drawing/2014/main" id="{74B5B7B0-7374-C481-90DD-825571912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ED0FC998-A110-7D20-3BE7-2D316D7EB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5979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6" r:id="rId4"/>
    <p:sldLayoutId id="2147483657" r:id="rId5"/>
    <p:sldLayoutId id="2147483652" r:id="rId6"/>
    <p:sldLayoutId id="2147483662" r:id="rId7"/>
    <p:sldLayoutId id="2147483655" r:id="rId8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2222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488950" indent="-2222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757238" indent="-26828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023938" indent="-2667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4959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Et bilde som inneholder tekst, Font, kreativitet&#10;&#10;Automatisk generert beskrivelse">
            <a:extLst>
              <a:ext uri="{FF2B5EF4-FFF2-40B4-BE49-F238E27FC236}">
                <a16:creationId xmlns:a16="http://schemas.microsoft.com/office/drawing/2014/main" id="{C954471E-2155-0205-62DA-805EEDC9E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6406" y="-863163"/>
            <a:ext cx="12324812" cy="878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560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6F7077CC-D913-0FFA-92F0-6F2D50355B74}"/>
              </a:ext>
            </a:extLst>
          </p:cNvPr>
          <p:cNvSpPr txBox="1"/>
          <p:nvPr/>
        </p:nvSpPr>
        <p:spPr>
          <a:xfrm>
            <a:off x="804153" y="4956307"/>
            <a:ext cx="76152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dirty="0">
                <a:solidFill>
                  <a:schemeClr val="bg1"/>
                </a:solidFill>
              </a:rPr>
              <a:t>ÅPNINGSARRANGEMENT </a:t>
            </a:r>
            <a:br>
              <a:rPr lang="nb-NO" sz="3200" b="1" dirty="0">
                <a:solidFill>
                  <a:schemeClr val="bg1"/>
                </a:solidFill>
              </a:rPr>
            </a:br>
            <a:r>
              <a:rPr lang="nb-NO" sz="3200" b="1" dirty="0">
                <a:solidFill>
                  <a:schemeClr val="bg1"/>
                </a:solidFill>
              </a:rPr>
              <a:t>– Hele Norge båler, lørdag 18. januar</a:t>
            </a:r>
          </a:p>
        </p:txBody>
      </p:sp>
      <p:pic>
        <p:nvPicPr>
          <p:cNvPr id="9" name="Plassholder for bilde 8" descr="Et bilde som inneholder utendørs, himmel, tre, snø&#10;&#10;Automatisk generert beskrivelse">
            <a:extLst>
              <a:ext uri="{FF2B5EF4-FFF2-40B4-BE49-F238E27FC236}">
                <a16:creationId xmlns:a16="http://schemas.microsoft.com/office/drawing/2014/main" id="{7CF3E7D0-ACA3-A1A4-EB9D-18F30EFAF22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7931" b="7931"/>
          <a:stretch>
            <a:fillRect/>
          </a:stretch>
        </p:blipFill>
        <p:spPr/>
      </p:pic>
      <p:sp>
        <p:nvSpPr>
          <p:cNvPr id="10" name="TekstSylinder 9">
            <a:extLst>
              <a:ext uri="{FF2B5EF4-FFF2-40B4-BE49-F238E27FC236}">
                <a16:creationId xmlns:a16="http://schemas.microsoft.com/office/drawing/2014/main" id="{E1CFE4BF-837E-DB29-4A5E-3F9211A60808}"/>
              </a:ext>
            </a:extLst>
          </p:cNvPr>
          <p:cNvSpPr txBox="1"/>
          <p:nvPr/>
        </p:nvSpPr>
        <p:spPr>
          <a:xfrm>
            <a:off x="804153" y="5368545"/>
            <a:ext cx="76152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dirty="0">
                <a:solidFill>
                  <a:schemeClr val="bg1"/>
                </a:solidFill>
              </a:rPr>
              <a:t>ÅPNINGSARRANGEMENT </a:t>
            </a:r>
            <a:br>
              <a:rPr lang="nb-NO" sz="3200" b="1" dirty="0">
                <a:solidFill>
                  <a:schemeClr val="bg1"/>
                </a:solidFill>
              </a:rPr>
            </a:br>
            <a:r>
              <a:rPr lang="nb-NO" sz="3200" b="1" dirty="0">
                <a:solidFill>
                  <a:schemeClr val="bg1"/>
                </a:solidFill>
              </a:rPr>
              <a:t>– Hele Norge båler, lørdag 18. januar</a:t>
            </a:r>
          </a:p>
        </p:txBody>
      </p:sp>
    </p:spTree>
    <p:extLst>
      <p:ext uri="{BB962C8B-B14F-4D97-AF65-F5344CB8AC3E}">
        <p14:creationId xmlns:p14="http://schemas.microsoft.com/office/powerpoint/2010/main" val="31740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A16E1C-798D-C9BD-2FC8-0B930F98A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980" y="1675695"/>
            <a:ext cx="6044737" cy="2387600"/>
          </a:xfrm>
        </p:spPr>
        <p:txBody>
          <a:bodyPr/>
          <a:lstStyle/>
          <a:p>
            <a:r>
              <a:rPr lang="nb-NO" dirty="0"/>
              <a:t>Alle skal finne sin friluftsglede!	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C8B3397-9E40-872C-F349-548411545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3040" y="4373474"/>
            <a:ext cx="6044738" cy="1655762"/>
          </a:xfrm>
        </p:spPr>
        <p:txBody>
          <a:bodyPr/>
          <a:lstStyle/>
          <a:p>
            <a:r>
              <a:rPr lang="nb-NO" b="0" i="0" dirty="0">
                <a:effectLst/>
                <a:latin typeface="Roboto" panose="02000000000000000000" pitchFamily="2" charset="0"/>
              </a:rPr>
              <a:t>I Friluftslivets år skal vi skape begeistring for et naturvennlig friluftsliv, og senke terskelen for å delta.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6894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bilde 3" descr="Et bilde som inneholder utendørs, snø, person, klær&#10;&#10;Automatisk generert beskrivelse">
            <a:extLst>
              <a:ext uri="{FF2B5EF4-FFF2-40B4-BE49-F238E27FC236}">
                <a16:creationId xmlns:a16="http://schemas.microsoft.com/office/drawing/2014/main" id="{BB081FB2-3375-26BB-01A7-45637BBC98D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/>
          <a:stretch>
            <a:fillRect/>
          </a:stretch>
        </p:blipFill>
        <p:spPr/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FFF1ECFE-8EB3-CB6F-2DE3-82D2EEC86C5F}"/>
              </a:ext>
            </a:extLst>
          </p:cNvPr>
          <p:cNvSpPr txBox="1"/>
          <p:nvPr/>
        </p:nvSpPr>
        <p:spPr>
          <a:xfrm>
            <a:off x="406040" y="372902"/>
            <a:ext cx="4292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400" b="1" dirty="0">
                <a:solidFill>
                  <a:schemeClr val="bg1"/>
                </a:solidFill>
                <a:latin typeface="+mj-lt"/>
              </a:rPr>
              <a:t>FRILUFTSGLEDE</a:t>
            </a:r>
          </a:p>
        </p:txBody>
      </p:sp>
    </p:spTree>
    <p:extLst>
      <p:ext uri="{BB962C8B-B14F-4D97-AF65-F5344CB8AC3E}">
        <p14:creationId xmlns:p14="http://schemas.microsoft.com/office/powerpoint/2010/main" val="638859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A16E1C-798D-C9BD-2FC8-0B930F98A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546" y="706050"/>
            <a:ext cx="7640754" cy="2387600"/>
          </a:xfrm>
        </p:spPr>
        <p:txBody>
          <a:bodyPr>
            <a:normAutofit/>
          </a:bodyPr>
          <a:lstStyle/>
          <a:p>
            <a:r>
              <a:rPr lang="nb-NO" dirty="0"/>
              <a:t>Hovedbudskap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C8B3397-9E40-872C-F349-548411545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9351" y="3764351"/>
            <a:ext cx="11074399" cy="1655762"/>
          </a:xfrm>
        </p:spPr>
        <p:txBody>
          <a:bodyPr>
            <a:normAutofit lnSpcReduction="10000"/>
          </a:bodyPr>
          <a:lstStyle/>
          <a:p>
            <a:r>
              <a:rPr lang="nb-NO" sz="2800" b="1" dirty="0"/>
              <a:t>Oppdag din nærnatur </a:t>
            </a:r>
          </a:p>
          <a:p>
            <a:r>
              <a:rPr lang="nb-NO" sz="2800" b="1" dirty="0"/>
              <a:t>Inviter hverandre ut </a:t>
            </a:r>
          </a:p>
          <a:p>
            <a:r>
              <a:rPr lang="nb-NO" sz="2800" b="1" dirty="0"/>
              <a:t>Prøv nye friluftsaktiviteter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4667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65678A-0DBE-68A1-E2A3-CA249BA5D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Innspill fra Klima- og miljødepartementet</a:t>
            </a:r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05617B4-CEF7-3E6F-B9B5-4DFB0494374E}"/>
              </a:ext>
            </a:extLst>
          </p:cNvPr>
          <p:cNvSpPr/>
          <p:nvPr/>
        </p:nvSpPr>
        <p:spPr bwMode="auto">
          <a:xfrm>
            <a:off x="899724" y="3429000"/>
            <a:ext cx="7116856" cy="1318260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19050" cap="flat" cmpd="sng" algn="ctr">
            <a:solidFill>
              <a:schemeClr val="tx1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Friluftsliv for alle, friluftsliv i nærmiljøet, naturvennlig friluftsliv, </a:t>
            </a:r>
            <a:endParaRPr kumimoji="0" lang="nb-NO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friluftsliv og folkehelse og frivillighet i friluftslivet</a:t>
            </a:r>
            <a:endParaRPr kumimoji="0" lang="nb-NO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9">
            <a:extLst>
              <a:ext uri="{FF2B5EF4-FFF2-40B4-BE49-F238E27FC236}">
                <a16:creationId xmlns:a16="http://schemas.microsoft.com/office/drawing/2014/main" id="{AF34AAEB-1245-5600-22FB-795709F74BC5}"/>
              </a:ext>
            </a:extLst>
          </p:cNvPr>
          <p:cNvSpPr/>
          <p:nvPr/>
        </p:nvSpPr>
        <p:spPr bwMode="auto">
          <a:xfrm>
            <a:off x="899724" y="2133126"/>
            <a:ext cx="7116856" cy="1166884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19050" cap="flat" cmpd="sng" algn="ctr">
            <a:solidFill>
              <a:schemeClr val="tx1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Økt oppmerksomhet om friluftsliv og </a:t>
            </a:r>
            <a:br>
              <a:rPr kumimoji="0" lang="nb-NO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nb-NO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økt deltagelse i friluftsliv for hele befolkningen - med varig effekt </a:t>
            </a:r>
            <a:endParaRPr kumimoji="0" lang="nb-NO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62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8A8CC5-6A6C-1D09-3BB9-D3AD27A7D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Målgrupper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3494E57-1983-0C5C-B39E-A4DDF8FABF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nb-NO"/>
              <a:t>Barn og unge</a:t>
            </a:r>
          </a:p>
          <a:p>
            <a:r>
              <a:rPr lang="nb-NO"/>
              <a:t>De som gjerne vil være mer ute i naturen</a:t>
            </a:r>
          </a:p>
          <a:p>
            <a:r>
              <a:rPr lang="nb-NO"/>
              <a:t>De som ikke kjenner friluftslivet så godt</a:t>
            </a:r>
          </a:p>
        </p:txBody>
      </p:sp>
      <p:pic>
        <p:nvPicPr>
          <p:cNvPr id="1028" name="Picture 4" descr="undefined">
            <a:extLst>
              <a:ext uri="{FF2B5EF4-FFF2-40B4-BE49-F238E27FC236}">
                <a16:creationId xmlns:a16="http://schemas.microsoft.com/office/drawing/2014/main" id="{E05D2FEA-305A-8B67-D446-1FE5D80E4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51" y="567660"/>
            <a:ext cx="5240543" cy="560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872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FD59FF-8725-14F8-A8FB-45AF2B9F8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630" y="260346"/>
            <a:ext cx="10556093" cy="1166884"/>
          </a:xfrm>
        </p:spPr>
        <p:txBody>
          <a:bodyPr/>
          <a:lstStyle/>
          <a:p>
            <a:r>
              <a:rPr lang="nb-NO" dirty="0"/>
              <a:t>Delmål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B01E876-75DB-97EA-823B-15DEB9CCDA5E}"/>
              </a:ext>
            </a:extLst>
          </p:cNvPr>
          <p:cNvSpPr/>
          <p:nvPr/>
        </p:nvSpPr>
        <p:spPr>
          <a:xfrm>
            <a:off x="8564150" y="1905509"/>
            <a:ext cx="2359152" cy="23591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>
                <a:solidFill>
                  <a:schemeClr val="tx1"/>
                </a:solidFill>
              </a:rPr>
              <a:t>Dele kunnskap om grunnleggende friluftslivferdigheter og allemannsretten.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65762CB6-5885-85D1-B3C5-EEBE46DF7350}"/>
              </a:ext>
            </a:extLst>
          </p:cNvPr>
          <p:cNvSpPr/>
          <p:nvPr/>
        </p:nvSpPr>
        <p:spPr>
          <a:xfrm>
            <a:off x="6052598" y="1908300"/>
            <a:ext cx="2359152" cy="23591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>
                <a:solidFill>
                  <a:schemeClr val="tx1"/>
                </a:solidFill>
              </a:rPr>
              <a:t>Mobilisere og samarbeide slik at nasjonale kampanjer og lokal aktivitet henger sammen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521B04F-F223-E650-9911-8DA0EF774A8C}"/>
              </a:ext>
            </a:extLst>
          </p:cNvPr>
          <p:cNvSpPr/>
          <p:nvPr/>
        </p:nvSpPr>
        <p:spPr>
          <a:xfrm>
            <a:off x="3541046" y="1911355"/>
            <a:ext cx="2359152" cy="23591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>
                <a:solidFill>
                  <a:schemeClr val="tx1"/>
                </a:solidFill>
              </a:rPr>
              <a:t>Invitere inn til det fellesskapet friluftslivet er, og inspirere flere til å prøve nye aktiviteter og dele sine erfaringer</a:t>
            </a:r>
            <a:endParaRPr lang="nb-NO" dirty="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74D902E4-6E86-EFDD-2825-E1755AE39077}"/>
              </a:ext>
            </a:extLst>
          </p:cNvPr>
          <p:cNvSpPr/>
          <p:nvPr/>
        </p:nvSpPr>
        <p:spPr>
          <a:xfrm>
            <a:off x="1029494" y="1914402"/>
            <a:ext cx="2359152" cy="23591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>
                <a:solidFill>
                  <a:schemeClr val="tx1"/>
                </a:solidFill>
              </a:rPr>
              <a:t>Vise frem friluftslivets mangfold og verdi for den enkelte og for samfunnet</a:t>
            </a:r>
          </a:p>
        </p:txBody>
      </p:sp>
    </p:spTree>
    <p:extLst>
      <p:ext uri="{BB962C8B-B14F-4D97-AF65-F5344CB8AC3E}">
        <p14:creationId xmlns:p14="http://schemas.microsoft.com/office/powerpoint/2010/main" val="2309956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CB7A96-0944-3BE3-EA7D-55B88B4FB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Tiltak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33075D0-CACB-1609-8649-63B2383DB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b-NO" dirty="0"/>
              <a:t>I 2025 får friluftsliv ekstra oppmerksomhet, en mobilisering over hele Norge for å få flere med, økte tilskudd og en felles identitet.</a:t>
            </a:r>
          </a:p>
        </p:txBody>
      </p:sp>
      <p:sp>
        <p:nvSpPr>
          <p:cNvPr id="4" name="Rectangle 71">
            <a:extLst>
              <a:ext uri="{FF2B5EF4-FFF2-40B4-BE49-F238E27FC236}">
                <a16:creationId xmlns:a16="http://schemas.microsoft.com/office/drawing/2014/main" id="{EC0F1006-01FE-8973-9E38-DA0704E4EFFB}"/>
              </a:ext>
            </a:extLst>
          </p:cNvPr>
          <p:cNvSpPr/>
          <p:nvPr/>
        </p:nvSpPr>
        <p:spPr bwMode="auto">
          <a:xfrm>
            <a:off x="1181101" y="2417479"/>
            <a:ext cx="5537974" cy="738116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Lokale aktiviteter og konsepter</a:t>
            </a:r>
            <a:endParaRPr kumimoji="0" lang="nb-NO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E66D37B2-0A99-8AAD-1CB7-ECD6D42B3AC3}"/>
              </a:ext>
            </a:extLst>
          </p:cNvPr>
          <p:cNvSpPr/>
          <p:nvPr/>
        </p:nvSpPr>
        <p:spPr bwMode="auto">
          <a:xfrm>
            <a:off x="1181099" y="4836476"/>
            <a:ext cx="5537973" cy="738115"/>
          </a:xfrm>
          <a:prstGeom prst="rect">
            <a:avLst/>
          </a:prstGeom>
          <a:solidFill>
            <a:srgbClr val="4BACC6">
              <a:lumMod val="60000"/>
              <a:lumOff val="40000"/>
            </a:srgbClr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Effektmåling og forskning</a:t>
            </a:r>
            <a:endParaRPr kumimoji="0" lang="nb-NO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AEFC301C-C67D-78EF-575D-7C60B609E7CC}"/>
              </a:ext>
            </a:extLst>
          </p:cNvPr>
          <p:cNvSpPr/>
          <p:nvPr/>
        </p:nvSpPr>
        <p:spPr bwMode="auto">
          <a:xfrm>
            <a:off x="2056135" y="3345108"/>
            <a:ext cx="4662939" cy="213909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9525" cap="flat" cmpd="sng" algn="ctr">
            <a:noFill/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Kampanjer</a:t>
            </a:r>
            <a:endParaRPr kumimoji="0" lang="nb-NO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7" name="Rectangle 71">
            <a:extLst>
              <a:ext uri="{FF2B5EF4-FFF2-40B4-BE49-F238E27FC236}">
                <a16:creationId xmlns:a16="http://schemas.microsoft.com/office/drawing/2014/main" id="{209F5718-0CED-6B6B-45AA-2B359421772C}"/>
              </a:ext>
            </a:extLst>
          </p:cNvPr>
          <p:cNvSpPr/>
          <p:nvPr/>
        </p:nvSpPr>
        <p:spPr bwMode="auto">
          <a:xfrm>
            <a:off x="1181099" y="3223321"/>
            <a:ext cx="5537973" cy="738116"/>
          </a:xfrm>
          <a:prstGeom prst="rect">
            <a:avLst/>
          </a:prstGeom>
          <a:solidFill>
            <a:srgbClr val="DCEFF4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Nasjonale prosjekter og arrangement</a:t>
            </a:r>
            <a:endParaRPr kumimoji="0" lang="nb-NO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8" name="Rectangle 71">
            <a:extLst>
              <a:ext uri="{FF2B5EF4-FFF2-40B4-BE49-F238E27FC236}">
                <a16:creationId xmlns:a16="http://schemas.microsoft.com/office/drawing/2014/main" id="{ECDFE1B6-A04D-874A-0724-059BD3EA4AFD}"/>
              </a:ext>
            </a:extLst>
          </p:cNvPr>
          <p:cNvSpPr/>
          <p:nvPr/>
        </p:nvSpPr>
        <p:spPr bwMode="auto">
          <a:xfrm>
            <a:off x="1181100" y="4029164"/>
            <a:ext cx="5537973" cy="738116"/>
          </a:xfrm>
          <a:prstGeom prst="rect">
            <a:avLst/>
          </a:prstGeom>
          <a:solidFill>
            <a:srgbClr val="4BACC6">
              <a:lumMod val="40000"/>
              <a:lumOff val="60000"/>
            </a:srgbClr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Seminarer, </a:t>
            </a:r>
            <a:r>
              <a:rPr kumimoji="0" lang="nb-NO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webinarer</a:t>
            </a:r>
            <a:r>
              <a:rPr kumimoji="0" lang="nb-NO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 og kurs</a:t>
            </a:r>
            <a:endParaRPr kumimoji="0" lang="nb-NO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591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68">
            <a:extLst>
              <a:ext uri="{FF2B5EF4-FFF2-40B4-BE49-F238E27FC236}">
                <a16:creationId xmlns:a16="http://schemas.microsoft.com/office/drawing/2014/main" id="{E5EC7D99-80E8-29FA-2DDC-55B81D5B14AF}"/>
              </a:ext>
            </a:extLst>
          </p:cNvPr>
          <p:cNvSpPr/>
          <p:nvPr/>
        </p:nvSpPr>
        <p:spPr bwMode="auto">
          <a:xfrm>
            <a:off x="1904950" y="646718"/>
            <a:ext cx="7277517" cy="1131796"/>
          </a:xfrm>
          <a:prstGeom prst="triangle">
            <a:avLst>
              <a:gd name="adj" fmla="val 49657"/>
            </a:avLst>
          </a:prstGeom>
          <a:solidFill>
            <a:schemeClr val="tx2">
              <a:lumMod val="25000"/>
              <a:lumOff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Friluftslivets år 2025</a:t>
            </a:r>
            <a:br>
              <a:rPr kumimoji="0" lang="nb-NO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</a:br>
            <a:r>
              <a:rPr kumimoji="0" lang="nb-NO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Alle skal finne sin friluftsglede</a:t>
            </a:r>
            <a:endParaRPr kumimoji="0" lang="nb-NO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low" panose="00000500000000000000" pitchFamily="2" charset="0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Barlow" panose="00000500000000000000" pitchFamily="2" charset="0"/>
              <a:cs typeface="Calibri"/>
            </a:endParaRP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26812272-CC03-1A03-497F-8E6B0BAA6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7637" y="1260635"/>
            <a:ext cx="86537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nb-NO" sz="1600" dirty="0">
                <a:solidFill>
                  <a:prstClr val="black"/>
                </a:solidFill>
                <a:latin typeface="Barlow" panose="00000500000000000000" pitchFamily="2" charset="0"/>
              </a:rPr>
              <a:t>Visjon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CF428F27-6A53-6169-BC66-21DEF6F53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26" y="5253598"/>
            <a:ext cx="8244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nb-NO" sz="1600" dirty="0">
                <a:solidFill>
                  <a:prstClr val="black"/>
                </a:solidFill>
                <a:latin typeface="Barlow" panose="00000500000000000000" pitchFamily="2" charset="0"/>
              </a:rPr>
              <a:t>Delmål</a:t>
            </a:r>
          </a:p>
        </p:txBody>
      </p:sp>
      <p:sp>
        <p:nvSpPr>
          <p:cNvPr id="15" name="Rectangle 69">
            <a:extLst>
              <a:ext uri="{FF2B5EF4-FFF2-40B4-BE49-F238E27FC236}">
                <a16:creationId xmlns:a16="http://schemas.microsoft.com/office/drawing/2014/main" id="{511F4C43-FBB9-AA4F-0D21-4FE9E69FC41E}"/>
              </a:ext>
            </a:extLst>
          </p:cNvPr>
          <p:cNvSpPr/>
          <p:nvPr/>
        </p:nvSpPr>
        <p:spPr bwMode="auto">
          <a:xfrm>
            <a:off x="3745776" y="4639680"/>
            <a:ext cx="1715992" cy="15716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Invitere inn til det fellesskapet friluftslivet er, </a:t>
            </a:r>
            <a:b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</a:b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og inspirere flere til å prøve nye aktiviteter og dele sine erfaringer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0C8A0525-B9F1-C885-B52A-A9808853C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099" y="2759431"/>
            <a:ext cx="8953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nb-NO" sz="1600" dirty="0">
                <a:solidFill>
                  <a:prstClr val="black"/>
                </a:solidFill>
                <a:latin typeface="Barlow" panose="00000500000000000000" pitchFamily="2" charset="0"/>
              </a:rPr>
              <a:t>Tema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0A886054-94D1-6165-D2EC-35EC02BA9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49" y="3463206"/>
            <a:ext cx="12459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nb-NO" sz="1600" dirty="0">
                <a:solidFill>
                  <a:prstClr val="black"/>
                </a:solidFill>
                <a:latin typeface="Barlow" panose="00000500000000000000" pitchFamily="2" charset="0"/>
              </a:rPr>
              <a:t>Hovedmål</a:t>
            </a:r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7BE1D7E7-BEC3-5DD8-9DA2-F9D387AC1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24019" y="2065218"/>
            <a:ext cx="24574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b-NO" sz="1600" dirty="0">
                <a:solidFill>
                  <a:srgbClr val="000000"/>
                </a:solidFill>
                <a:latin typeface="Barlow" panose="00000500000000000000" pitchFamily="2" charset="0"/>
              </a:rPr>
              <a:t>Oppdrag</a:t>
            </a:r>
          </a:p>
        </p:txBody>
      </p: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61E32070-2486-E1FC-1F8B-C0D07110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52499" y="4117196"/>
            <a:ext cx="24574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b-NO" sz="1600" dirty="0">
                <a:solidFill>
                  <a:prstClr val="black"/>
                </a:solidFill>
                <a:latin typeface="Barlow" panose="00000500000000000000" pitchFamily="2" charset="0"/>
              </a:rPr>
              <a:t>Hovedmålgrupper</a:t>
            </a:r>
          </a:p>
        </p:txBody>
      </p:sp>
      <p:sp>
        <p:nvSpPr>
          <p:cNvPr id="34" name="Rectangle 69">
            <a:extLst>
              <a:ext uri="{FF2B5EF4-FFF2-40B4-BE49-F238E27FC236}">
                <a16:creationId xmlns:a16="http://schemas.microsoft.com/office/drawing/2014/main" id="{C1929CDC-73E7-4168-AE2F-B658A0845668}"/>
              </a:ext>
            </a:extLst>
          </p:cNvPr>
          <p:cNvSpPr/>
          <p:nvPr/>
        </p:nvSpPr>
        <p:spPr bwMode="auto">
          <a:xfrm>
            <a:off x="1904953" y="3985103"/>
            <a:ext cx="7277517" cy="56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Barn og unge, mennesker som har lyst å være mer aktive i naturen,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og de som ikke kjenner friluftslivet</a:t>
            </a:r>
          </a:p>
        </p:txBody>
      </p:sp>
      <p:sp>
        <p:nvSpPr>
          <p:cNvPr id="2" name="Rectangle 69">
            <a:extLst>
              <a:ext uri="{FF2B5EF4-FFF2-40B4-BE49-F238E27FC236}">
                <a16:creationId xmlns:a16="http://schemas.microsoft.com/office/drawing/2014/main" id="{B53A9540-9D22-1F97-A976-07C54BED2E4A}"/>
              </a:ext>
            </a:extLst>
          </p:cNvPr>
          <p:cNvSpPr/>
          <p:nvPr/>
        </p:nvSpPr>
        <p:spPr bwMode="auto">
          <a:xfrm>
            <a:off x="7466479" y="4637074"/>
            <a:ext cx="1715992" cy="157160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Dele kunnskap om grunnleggende friluftslivferdig-heter og allemannsretten</a:t>
            </a:r>
          </a:p>
        </p:txBody>
      </p:sp>
      <p:sp>
        <p:nvSpPr>
          <p:cNvPr id="38" name="Rectangle 69">
            <a:extLst>
              <a:ext uri="{FF2B5EF4-FFF2-40B4-BE49-F238E27FC236}">
                <a16:creationId xmlns:a16="http://schemas.microsoft.com/office/drawing/2014/main" id="{60B92853-A762-562E-5526-050BE3DF6391}"/>
              </a:ext>
            </a:extLst>
          </p:cNvPr>
          <p:cNvSpPr/>
          <p:nvPr/>
        </p:nvSpPr>
        <p:spPr bwMode="auto">
          <a:xfrm>
            <a:off x="1904954" y="4639680"/>
            <a:ext cx="1715992" cy="15716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Vise frem friluftslivets mangfold og verdi for den enkelte og for samfunnet</a:t>
            </a:r>
          </a:p>
        </p:txBody>
      </p:sp>
      <p:sp>
        <p:nvSpPr>
          <p:cNvPr id="39" name="Rectangle 69">
            <a:extLst>
              <a:ext uri="{FF2B5EF4-FFF2-40B4-BE49-F238E27FC236}">
                <a16:creationId xmlns:a16="http://schemas.microsoft.com/office/drawing/2014/main" id="{4B8708AD-4321-30E7-4E6C-06B6E8BA95F0}"/>
              </a:ext>
            </a:extLst>
          </p:cNvPr>
          <p:cNvSpPr/>
          <p:nvPr/>
        </p:nvSpPr>
        <p:spPr bwMode="auto">
          <a:xfrm>
            <a:off x="5586598" y="4639679"/>
            <a:ext cx="1715992" cy="157160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Mobilisere og samarbeide slik at nasjonale kampanjer og lokal aktivitet henger sammen</a:t>
            </a:r>
          </a:p>
        </p:txBody>
      </p:sp>
      <p:sp>
        <p:nvSpPr>
          <p:cNvPr id="40" name="Rectangle 69">
            <a:extLst>
              <a:ext uri="{FF2B5EF4-FFF2-40B4-BE49-F238E27FC236}">
                <a16:creationId xmlns:a16="http://schemas.microsoft.com/office/drawing/2014/main" id="{E8DB0E78-FBF8-3CC0-1550-1554B45EF3F8}"/>
              </a:ext>
            </a:extLst>
          </p:cNvPr>
          <p:cNvSpPr/>
          <p:nvPr/>
        </p:nvSpPr>
        <p:spPr bwMode="auto">
          <a:xfrm>
            <a:off x="1904951" y="1936231"/>
            <a:ext cx="7277517" cy="56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Økt oppmerksomhet om friluftsliv og </a:t>
            </a:r>
            <a:b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</a:b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økt deltagelse i friluftsliv for hele befolkningen - med varig effekt </a:t>
            </a: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Barlow" panose="00000500000000000000" pitchFamily="2" charset="0"/>
            </a:endParaRPr>
          </a:p>
        </p:txBody>
      </p:sp>
      <p:sp>
        <p:nvSpPr>
          <p:cNvPr id="41" name="Rectangle 69">
            <a:extLst>
              <a:ext uri="{FF2B5EF4-FFF2-40B4-BE49-F238E27FC236}">
                <a16:creationId xmlns:a16="http://schemas.microsoft.com/office/drawing/2014/main" id="{32F2A669-6F16-0378-2DA7-E7FC365A30F8}"/>
              </a:ext>
            </a:extLst>
          </p:cNvPr>
          <p:cNvSpPr/>
          <p:nvPr/>
        </p:nvSpPr>
        <p:spPr bwMode="auto">
          <a:xfrm>
            <a:off x="1904952" y="2619188"/>
            <a:ext cx="7277517" cy="56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Friluftsliv for alle, friluftsliv i nærmiljøet, naturvennlig friluftsliv, </a:t>
            </a: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low" panose="00000500000000000000" pitchFamily="2" charset="0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friluftsliv og folkehelse og frivillighet i friluftslivet</a:t>
            </a: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low" panose="00000500000000000000" pitchFamily="2" charset="0"/>
            </a:endParaRPr>
          </a:p>
        </p:txBody>
      </p:sp>
      <p:sp>
        <p:nvSpPr>
          <p:cNvPr id="42" name="Rectangle 69">
            <a:extLst>
              <a:ext uri="{FF2B5EF4-FFF2-40B4-BE49-F238E27FC236}">
                <a16:creationId xmlns:a16="http://schemas.microsoft.com/office/drawing/2014/main" id="{1C46E202-508A-BC94-D8F9-8E3AEF98E0BF}"/>
              </a:ext>
            </a:extLst>
          </p:cNvPr>
          <p:cNvSpPr/>
          <p:nvPr/>
        </p:nvSpPr>
        <p:spPr bwMode="auto">
          <a:xfrm>
            <a:off x="1904952" y="3304521"/>
            <a:ext cx="7277517" cy="56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91440" tIns="45720" rIns="91440" bIns="4572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I Friluftslivets år skal vi skape begeistring for et naturvennlig friluftsliv, </a:t>
            </a:r>
            <a:b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</a:b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low" panose="00000500000000000000" pitchFamily="2" charset="0"/>
              </a:rPr>
              <a:t>og senke terskelen for å delta</a:t>
            </a:r>
            <a:endParaRPr kumimoji="0" lang="nb-NO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low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76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Friluftslivets år">
      <a:dk1>
        <a:srgbClr val="000000"/>
      </a:dk1>
      <a:lt1>
        <a:srgbClr val="FFFFFF"/>
      </a:lt1>
      <a:dk2>
        <a:srgbClr val="003F57"/>
      </a:dk2>
      <a:lt2>
        <a:srgbClr val="EEE5CD"/>
      </a:lt2>
      <a:accent1>
        <a:srgbClr val="F16164"/>
      </a:accent1>
      <a:accent2>
        <a:srgbClr val="F39AC1"/>
      </a:accent2>
      <a:accent3>
        <a:srgbClr val="B2D33E"/>
      </a:accent3>
      <a:accent4>
        <a:srgbClr val="EEE809"/>
      </a:accent4>
      <a:accent5>
        <a:srgbClr val="EEA320"/>
      </a:accent5>
      <a:accent6>
        <a:srgbClr val="129D8B"/>
      </a:accent6>
      <a:hlink>
        <a:srgbClr val="2E99C1"/>
      </a:hlink>
      <a:folHlink>
        <a:srgbClr val="2E99C1"/>
      </a:folHlink>
    </a:clrScheme>
    <a:fontScheme name="Barlow">
      <a:majorFont>
        <a:latin typeface="Barlow"/>
        <a:ea typeface=""/>
        <a:cs typeface=""/>
      </a:majorFont>
      <a:minorFont>
        <a:latin typeface="Barl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Friluftslivets år" id="{DBAD7115-2CB3-5147-8FCA-A8D036E525AE}" vid="{F8E4BB9E-7899-B342-888E-BA8EF711211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3DFE53C110DB408C50436CE619C8FE" ma:contentTypeVersion="15" ma:contentTypeDescription="Create a new document." ma:contentTypeScope="" ma:versionID="a212f2ef4a4c842bb6b54ea252a5fd7a">
  <xsd:schema xmlns:xsd="http://www.w3.org/2001/XMLSchema" xmlns:xs="http://www.w3.org/2001/XMLSchema" xmlns:p="http://schemas.microsoft.com/office/2006/metadata/properties" xmlns:ns2="0787d4fd-2da5-480d-b51f-1c3c1a371fe1" xmlns:ns3="23da3582-cbd5-45c6-95fe-6fbbc793a752" targetNamespace="http://schemas.microsoft.com/office/2006/metadata/properties" ma:root="true" ma:fieldsID="0ee2b0dc78c5168f379e737496cd6bb0" ns2:_="" ns3:_="">
    <xsd:import namespace="0787d4fd-2da5-480d-b51f-1c3c1a371fe1"/>
    <xsd:import namespace="23da3582-cbd5-45c6-95fe-6fbbc793a7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87d4fd-2da5-480d-b51f-1c3c1a371f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cd1baca-af66-4b08-a470-9fa07fae58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a3582-cbd5-45c6-95fe-6fbbc793a75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description="" ma:hidden="true" ma:list="{446fbccf-b4d1-4942-8041-51c325e29c31}" ma:internalName="TaxCatchAll" ma:showField="CatchAllData" ma:web="23da3582-cbd5-45c6-95fe-6fbbc793a7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3da3582-cbd5-45c6-95fe-6fbbc793a752" xsi:nil="true"/>
    <lcf76f155ced4ddcb4097134ff3c332f xmlns="0787d4fd-2da5-480d-b51f-1c3c1a371fe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1AD572-A548-42E9-A910-72F45DC54D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87d4fd-2da5-480d-b51f-1c3c1a371fe1"/>
    <ds:schemaRef ds:uri="23da3582-cbd5-45c6-95fe-6fbbc793a7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3C4DFC-12CD-4066-B291-064932FF723F}">
  <ds:schemaRefs>
    <ds:schemaRef ds:uri="http://purl.org/dc/dcmitype/"/>
    <ds:schemaRef ds:uri="http://schemas.microsoft.com/office/infopath/2007/PartnerControls"/>
    <ds:schemaRef ds:uri="23da3582-cbd5-45c6-95fe-6fbbc793a752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0787d4fd-2da5-480d-b51f-1c3c1a371fe1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1DF8063-ED3C-48E7-B5C8-45AB0FBBAF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Friluftslivets år</Template>
  <TotalTime>5798</TotalTime>
  <Words>398</Words>
  <Application>Microsoft Office PowerPoint</Application>
  <PresentationFormat>Widescreen</PresentationFormat>
  <Paragraphs>59</Paragraphs>
  <Slides>11</Slides>
  <Notes>11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7" baseType="lpstr">
      <vt:lpstr>Aptos</vt:lpstr>
      <vt:lpstr>Arial</vt:lpstr>
      <vt:lpstr>Barlow</vt:lpstr>
      <vt:lpstr>Calibri</vt:lpstr>
      <vt:lpstr>Roboto</vt:lpstr>
      <vt:lpstr>Office-tema</vt:lpstr>
      <vt:lpstr>PowerPoint-presentasjon</vt:lpstr>
      <vt:lpstr>Alle skal finne sin friluftsglede! </vt:lpstr>
      <vt:lpstr>PowerPoint-presentasjon</vt:lpstr>
      <vt:lpstr>Hovedbudskap</vt:lpstr>
      <vt:lpstr>Innspill fra Klima- og miljødepartementet</vt:lpstr>
      <vt:lpstr>Målgrupper</vt:lpstr>
      <vt:lpstr>Delmål</vt:lpstr>
      <vt:lpstr>Tiltak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Bjørnar Eidsmo</dc:creator>
  <cp:lastModifiedBy>Bjørnar Eidsmo</cp:lastModifiedBy>
  <cp:revision>12</cp:revision>
  <cp:lastPrinted>2024-05-23T09:40:59Z</cp:lastPrinted>
  <dcterms:created xsi:type="dcterms:W3CDTF">2024-03-04T13:28:42Z</dcterms:created>
  <dcterms:modified xsi:type="dcterms:W3CDTF">2024-11-04T15:20:32Z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0x010100803DFE53C110DB408C50436CE619C8FE</vt:lpwstr>
  </property>
  <property fmtid="{D5CDD505-2E9C-101B-9397-08002B2CF9AE}" pid="3" name="MediaServiceImageTags">
    <vt:lpwstr/>
  </property>
</Properties>
</file>